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0" r:id="rId3"/>
    <p:sldId id="258" r:id="rId4"/>
    <p:sldId id="259"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2F46A9-093B-9449-9826-00E28CCEA6A0}" v="46" dt="2022-06-22T21:36:53.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4"/>
    <p:restoredTop sz="95728"/>
  </p:normalViewPr>
  <p:slideViewPr>
    <p:cSldViewPr snapToGrid="0" snapToObjects="1">
      <p:cViewPr varScale="1">
        <p:scale>
          <a:sx n="104" d="100"/>
          <a:sy n="104" d="100"/>
        </p:scale>
        <p:origin x="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boni J. Huggins" userId="fdd3a390-050f-43e4-ada6-6504714c0425" providerId="ADAL" clId="{16B2ECA5-7CD0-6E42-A38B-7BBAD2F70286}"/>
    <pc:docChg chg="undo custSel addSld delSld modSld sldOrd">
      <pc:chgData name="Eboni J. Huggins" userId="fdd3a390-050f-43e4-ada6-6504714c0425" providerId="ADAL" clId="{16B2ECA5-7CD0-6E42-A38B-7BBAD2F70286}" dt="2022-06-09T22:09:00.749" v="862" actId="2696"/>
      <pc:docMkLst>
        <pc:docMk/>
      </pc:docMkLst>
      <pc:sldChg chg="modSp mod">
        <pc:chgData name="Eboni J. Huggins" userId="fdd3a390-050f-43e4-ada6-6504714c0425" providerId="ADAL" clId="{16B2ECA5-7CD0-6E42-A38B-7BBAD2F70286}" dt="2022-06-09T19:35:11.243" v="755" actId="20577"/>
        <pc:sldMkLst>
          <pc:docMk/>
          <pc:sldMk cId="457813666" sldId="257"/>
        </pc:sldMkLst>
        <pc:spChg chg="mod">
          <ac:chgData name="Eboni J. Huggins" userId="fdd3a390-050f-43e4-ada6-6504714c0425" providerId="ADAL" clId="{16B2ECA5-7CD0-6E42-A38B-7BBAD2F70286}" dt="2022-06-09T17:47:20.748" v="157" actId="14100"/>
          <ac:spMkLst>
            <pc:docMk/>
            <pc:sldMk cId="457813666" sldId="257"/>
            <ac:spMk id="2" creationId="{C56035A1-8FF4-6A07-344E-22777D7282FF}"/>
          </ac:spMkLst>
        </pc:spChg>
        <pc:spChg chg="mod">
          <ac:chgData name="Eboni J. Huggins" userId="fdd3a390-050f-43e4-ada6-6504714c0425" providerId="ADAL" clId="{16B2ECA5-7CD0-6E42-A38B-7BBAD2F70286}" dt="2022-06-09T19:35:11.243" v="755" actId="20577"/>
          <ac:spMkLst>
            <pc:docMk/>
            <pc:sldMk cId="457813666" sldId="257"/>
            <ac:spMk id="3" creationId="{E9EC63E2-8725-DAC0-FD2F-05236A0C9713}"/>
          </ac:spMkLst>
        </pc:spChg>
      </pc:sldChg>
      <pc:sldChg chg="addSp delSp modSp new mod setBg modClrScheme setClrOvrMap delDesignElem chgLayout">
        <pc:chgData name="Eboni J. Huggins" userId="fdd3a390-050f-43e4-ada6-6504714c0425" providerId="ADAL" clId="{16B2ECA5-7CD0-6E42-A38B-7BBAD2F70286}" dt="2022-06-09T21:59:28.929" v="838" actId="26606"/>
        <pc:sldMkLst>
          <pc:docMk/>
          <pc:sldMk cId="2100451993" sldId="258"/>
        </pc:sldMkLst>
        <pc:spChg chg="del">
          <ac:chgData name="Eboni J. Huggins" userId="fdd3a390-050f-43e4-ada6-6504714c0425" providerId="ADAL" clId="{16B2ECA5-7CD0-6E42-A38B-7BBAD2F70286}" dt="2022-06-09T21:39:08.838" v="757" actId="700"/>
          <ac:spMkLst>
            <pc:docMk/>
            <pc:sldMk cId="2100451993" sldId="258"/>
            <ac:spMk id="2" creationId="{F411C904-1C1D-044C-B581-ABCF42EF363D}"/>
          </ac:spMkLst>
        </pc:spChg>
        <pc:spChg chg="del">
          <ac:chgData name="Eboni J. Huggins" userId="fdd3a390-050f-43e4-ada6-6504714c0425" providerId="ADAL" clId="{16B2ECA5-7CD0-6E42-A38B-7BBAD2F70286}" dt="2022-06-09T21:39:08.838" v="757" actId="700"/>
          <ac:spMkLst>
            <pc:docMk/>
            <pc:sldMk cId="2100451993" sldId="258"/>
            <ac:spMk id="3" creationId="{EDB30B79-B5A1-5E4C-BA86-DF66941E6A70}"/>
          </ac:spMkLst>
        </pc:spChg>
        <pc:spChg chg="add del mod ord">
          <ac:chgData name="Eboni J. Huggins" userId="fdd3a390-050f-43e4-ada6-6504714c0425" providerId="ADAL" clId="{16B2ECA5-7CD0-6E42-A38B-7BBAD2F70286}" dt="2022-06-09T21:39:28.961" v="758" actId="700"/>
          <ac:spMkLst>
            <pc:docMk/>
            <pc:sldMk cId="2100451993" sldId="258"/>
            <ac:spMk id="4" creationId="{D339C08D-35A6-BB4A-8F8C-7F81E0BB59BD}"/>
          </ac:spMkLst>
        </pc:spChg>
        <pc:spChg chg="add del mod ord">
          <ac:chgData name="Eboni J. Huggins" userId="fdd3a390-050f-43e4-ada6-6504714c0425" providerId="ADAL" clId="{16B2ECA5-7CD0-6E42-A38B-7BBAD2F70286}" dt="2022-06-09T21:39:28.961" v="758" actId="700"/>
          <ac:spMkLst>
            <pc:docMk/>
            <pc:sldMk cId="2100451993" sldId="258"/>
            <ac:spMk id="5" creationId="{20ABB928-DEF6-334D-B9B3-C3A14753764C}"/>
          </ac:spMkLst>
        </pc:spChg>
        <pc:spChg chg="add del mod ord">
          <ac:chgData name="Eboni J. Huggins" userId="fdd3a390-050f-43e4-ada6-6504714c0425" providerId="ADAL" clId="{16B2ECA5-7CD0-6E42-A38B-7BBAD2F70286}" dt="2022-06-09T21:40:06.198" v="762" actId="26606"/>
          <ac:spMkLst>
            <pc:docMk/>
            <pc:sldMk cId="2100451993" sldId="258"/>
            <ac:spMk id="6" creationId="{637CFF23-B37B-B14A-8597-52373422B72F}"/>
          </ac:spMkLst>
        </pc:spChg>
        <pc:spChg chg="add del mod ord">
          <ac:chgData name="Eboni J. Huggins" userId="fdd3a390-050f-43e4-ada6-6504714c0425" providerId="ADAL" clId="{16B2ECA5-7CD0-6E42-A38B-7BBAD2F70286}" dt="2022-06-09T21:39:57.231" v="759" actId="931"/>
          <ac:spMkLst>
            <pc:docMk/>
            <pc:sldMk cId="2100451993" sldId="258"/>
            <ac:spMk id="7" creationId="{BD253104-ECAA-344F-91C4-9EB00598C420}"/>
          </ac:spMkLst>
        </pc:spChg>
        <pc:spChg chg="add del mod ord">
          <ac:chgData name="Eboni J. Huggins" userId="fdd3a390-050f-43e4-ada6-6504714c0425" providerId="ADAL" clId="{16B2ECA5-7CD0-6E42-A38B-7BBAD2F70286}" dt="2022-06-09T21:54:29.981" v="790" actId="26606"/>
          <ac:spMkLst>
            <pc:docMk/>
            <pc:sldMk cId="2100451993" sldId="258"/>
            <ac:spMk id="10" creationId="{39383C2D-DF06-1B42-886F-D294FCB574F5}"/>
          </ac:spMkLst>
        </pc:spChg>
        <pc:spChg chg="add del mod ord">
          <ac:chgData name="Eboni J. Huggins" userId="fdd3a390-050f-43e4-ada6-6504714c0425" providerId="ADAL" clId="{16B2ECA5-7CD0-6E42-A38B-7BBAD2F70286}" dt="2022-06-09T21:55:46.781" v="800" actId="26606"/>
          <ac:spMkLst>
            <pc:docMk/>
            <pc:sldMk cId="2100451993" sldId="258"/>
            <ac:spMk id="11" creationId="{C777A19D-C086-244E-8572-1BC4F401C9FB}"/>
          </ac:spMkLst>
        </pc:spChg>
        <pc:spChg chg="add del mod ord">
          <ac:chgData name="Eboni J. Huggins" userId="fdd3a390-050f-43e4-ada6-6504714c0425" providerId="ADAL" clId="{16B2ECA5-7CD0-6E42-A38B-7BBAD2F70286}" dt="2022-06-09T21:55:46.781" v="800" actId="26606"/>
          <ac:spMkLst>
            <pc:docMk/>
            <pc:sldMk cId="2100451993" sldId="258"/>
            <ac:spMk id="12" creationId="{4A6D4C76-1F84-3841-ADCC-466B1A3252BA}"/>
          </ac:spMkLst>
        </pc:spChg>
        <pc:spChg chg="add del mod ord">
          <ac:chgData name="Eboni J. Huggins" userId="fdd3a390-050f-43e4-ada6-6504714c0425" providerId="ADAL" clId="{16B2ECA5-7CD0-6E42-A38B-7BBAD2F70286}" dt="2022-06-09T21:56:18.613" v="806" actId="700"/>
          <ac:spMkLst>
            <pc:docMk/>
            <pc:sldMk cId="2100451993" sldId="258"/>
            <ac:spMk id="13" creationId="{FA67CD01-BE07-3C48-BA02-36DCC659B226}"/>
          </ac:spMkLst>
        </pc:spChg>
        <pc:spChg chg="add del">
          <ac:chgData name="Eboni J. Huggins" userId="fdd3a390-050f-43e4-ada6-6504714c0425" providerId="ADAL" clId="{16B2ECA5-7CD0-6E42-A38B-7BBAD2F70286}" dt="2022-06-09T21:54:13.699" v="783" actId="700"/>
          <ac:spMkLst>
            <pc:docMk/>
            <pc:sldMk cId="2100451993" sldId="258"/>
            <ac:spMk id="14" creationId="{CDDE5CDF-1512-4CDA-B956-23D223F8DE44}"/>
          </ac:spMkLst>
        </pc:spChg>
        <pc:spChg chg="add del">
          <ac:chgData name="Eboni J. Huggins" userId="fdd3a390-050f-43e4-ada6-6504714c0425" providerId="ADAL" clId="{16B2ECA5-7CD0-6E42-A38B-7BBAD2F70286}" dt="2022-06-09T21:54:26.023" v="787" actId="26606"/>
          <ac:spMkLst>
            <pc:docMk/>
            <pc:sldMk cId="2100451993" sldId="258"/>
            <ac:spMk id="15" creationId="{CDDE5CDF-1512-4CDA-B956-23D223F8DE44}"/>
          </ac:spMkLst>
        </pc:spChg>
        <pc:spChg chg="add del">
          <ac:chgData name="Eboni J. Huggins" userId="fdd3a390-050f-43e4-ada6-6504714c0425" providerId="ADAL" clId="{16B2ECA5-7CD0-6E42-A38B-7BBAD2F70286}" dt="2022-06-09T21:54:13.699" v="783" actId="700"/>
          <ac:spMkLst>
            <pc:docMk/>
            <pc:sldMk cId="2100451993" sldId="258"/>
            <ac:spMk id="20" creationId="{F1176DA6-4BBF-42A4-9C94-E6613CCD6B37}"/>
          </ac:spMkLst>
        </pc:spChg>
        <pc:spChg chg="add del">
          <ac:chgData name="Eboni J. Huggins" userId="fdd3a390-050f-43e4-ada6-6504714c0425" providerId="ADAL" clId="{16B2ECA5-7CD0-6E42-A38B-7BBAD2F70286}" dt="2022-06-09T21:54:26.023" v="787" actId="26606"/>
          <ac:spMkLst>
            <pc:docMk/>
            <pc:sldMk cId="2100451993" sldId="258"/>
            <ac:spMk id="21" creationId="{F1176DA6-4BBF-42A4-9C94-E6613CCD6B37}"/>
          </ac:spMkLst>
        </pc:spChg>
        <pc:spChg chg="add del">
          <ac:chgData name="Eboni J. Huggins" userId="fdd3a390-050f-43e4-ada6-6504714c0425" providerId="ADAL" clId="{16B2ECA5-7CD0-6E42-A38B-7BBAD2F70286}" dt="2022-06-09T21:54:13.699" v="783" actId="700"/>
          <ac:spMkLst>
            <pc:docMk/>
            <pc:sldMk cId="2100451993" sldId="258"/>
            <ac:spMk id="22" creationId="{99AAB0AE-172B-4FB4-80C2-86CD6B824220}"/>
          </ac:spMkLst>
        </pc:spChg>
        <pc:spChg chg="add del">
          <ac:chgData name="Eboni J. Huggins" userId="fdd3a390-050f-43e4-ada6-6504714c0425" providerId="ADAL" clId="{16B2ECA5-7CD0-6E42-A38B-7BBAD2F70286}" dt="2022-06-09T21:54:26.023" v="787" actId="26606"/>
          <ac:spMkLst>
            <pc:docMk/>
            <pc:sldMk cId="2100451993" sldId="258"/>
            <ac:spMk id="23" creationId="{99AAB0AE-172B-4FB4-80C2-86CD6B824220}"/>
          </ac:spMkLst>
        </pc:spChg>
        <pc:spChg chg="add del">
          <ac:chgData name="Eboni J. Huggins" userId="fdd3a390-050f-43e4-ada6-6504714c0425" providerId="ADAL" clId="{16B2ECA5-7CD0-6E42-A38B-7BBAD2F70286}" dt="2022-06-09T21:54:29.951" v="789" actId="26606"/>
          <ac:spMkLst>
            <pc:docMk/>
            <pc:sldMk cId="2100451993" sldId="258"/>
            <ac:spMk id="25" creationId="{CDDE5CDF-1512-4CDA-B956-23D223F8DE44}"/>
          </ac:spMkLst>
        </pc:spChg>
        <pc:spChg chg="add del">
          <ac:chgData name="Eboni J. Huggins" userId="fdd3a390-050f-43e4-ada6-6504714c0425" providerId="ADAL" clId="{16B2ECA5-7CD0-6E42-A38B-7BBAD2F70286}" dt="2022-06-09T21:54:29.951" v="789" actId="26606"/>
          <ac:spMkLst>
            <pc:docMk/>
            <pc:sldMk cId="2100451993" sldId="258"/>
            <ac:spMk id="28" creationId="{62C9703D-C8F9-44AD-A7C0-C2F3871F8C1B}"/>
          </ac:spMkLst>
        </pc:spChg>
        <pc:spChg chg="add del">
          <ac:chgData name="Eboni J. Huggins" userId="fdd3a390-050f-43e4-ada6-6504714c0425" providerId="ADAL" clId="{16B2ECA5-7CD0-6E42-A38B-7BBAD2F70286}" dt="2022-06-09T21:55:35.059" v="799" actId="700"/>
          <ac:spMkLst>
            <pc:docMk/>
            <pc:sldMk cId="2100451993" sldId="258"/>
            <ac:spMk id="30" creationId="{021A4066-B261-49FE-952E-A0FE3EE75CD2}"/>
          </ac:spMkLst>
        </pc:spChg>
        <pc:spChg chg="add del mod">
          <ac:chgData name="Eboni J. Huggins" userId="fdd3a390-050f-43e4-ada6-6504714c0425" providerId="ADAL" clId="{16B2ECA5-7CD0-6E42-A38B-7BBAD2F70286}" dt="2022-06-09T21:55:35.059" v="799" actId="700"/>
          <ac:spMkLst>
            <pc:docMk/>
            <pc:sldMk cId="2100451993" sldId="258"/>
            <ac:spMk id="32" creationId="{39383C2D-DF06-1B42-886F-D294FCB574F5}"/>
          </ac:spMkLst>
        </pc:spChg>
        <pc:spChg chg="add del">
          <ac:chgData name="Eboni J. Huggins" userId="fdd3a390-050f-43e4-ada6-6504714c0425" providerId="ADAL" clId="{16B2ECA5-7CD0-6E42-A38B-7BBAD2F70286}" dt="2022-06-09T21:55:35.059" v="799" actId="700"/>
          <ac:spMkLst>
            <pc:docMk/>
            <pc:sldMk cId="2100451993" sldId="258"/>
            <ac:spMk id="33" creationId="{81958111-BC13-4D45-AB27-0C2C83F9BA64}"/>
          </ac:spMkLst>
        </pc:spChg>
        <pc:spChg chg="add del mod">
          <ac:chgData name="Eboni J. Huggins" userId="fdd3a390-050f-43e4-ada6-6504714c0425" providerId="ADAL" clId="{16B2ECA5-7CD0-6E42-A38B-7BBAD2F70286}" dt="2022-06-09T21:55:35.059" v="799" actId="700"/>
          <ac:spMkLst>
            <pc:docMk/>
            <pc:sldMk cId="2100451993" sldId="258"/>
            <ac:spMk id="34" creationId="{D115E75A-0DC5-053F-C749-547EB43255A3}"/>
          </ac:spMkLst>
        </pc:spChg>
        <pc:spChg chg="add del">
          <ac:chgData name="Eboni J. Huggins" userId="fdd3a390-050f-43e4-ada6-6504714c0425" providerId="ADAL" clId="{16B2ECA5-7CD0-6E42-A38B-7BBAD2F70286}" dt="2022-06-09T21:56:04.724" v="804" actId="26606"/>
          <ac:spMkLst>
            <pc:docMk/>
            <pc:sldMk cId="2100451993" sldId="258"/>
            <ac:spMk id="38" creationId="{CDDE5CDF-1512-4CDA-B956-23D223F8DE44}"/>
          </ac:spMkLst>
        </pc:spChg>
        <pc:spChg chg="add del">
          <ac:chgData name="Eboni J. Huggins" userId="fdd3a390-050f-43e4-ada6-6504714c0425" providerId="ADAL" clId="{16B2ECA5-7CD0-6E42-A38B-7BBAD2F70286}" dt="2022-06-09T21:56:04.724" v="804" actId="26606"/>
          <ac:spMkLst>
            <pc:docMk/>
            <pc:sldMk cId="2100451993" sldId="258"/>
            <ac:spMk id="41" creationId="{2C6F198E-F7A1-4125-910D-641C0C2A76D5}"/>
          </ac:spMkLst>
        </pc:spChg>
        <pc:spChg chg="add del">
          <ac:chgData name="Eboni J. Huggins" userId="fdd3a390-050f-43e4-ada6-6504714c0425" providerId="ADAL" clId="{16B2ECA5-7CD0-6E42-A38B-7BBAD2F70286}" dt="2022-06-09T21:55:06.065" v="794" actId="26606"/>
          <ac:spMkLst>
            <pc:docMk/>
            <pc:sldMk cId="2100451993" sldId="258"/>
            <ac:spMk id="42" creationId="{35C3D674-3D59-4E93-80CA-0C0A9095E816}"/>
          </ac:spMkLst>
        </pc:spChg>
        <pc:spChg chg="add del">
          <ac:chgData name="Eboni J. Huggins" userId="fdd3a390-050f-43e4-ada6-6504714c0425" providerId="ADAL" clId="{16B2ECA5-7CD0-6E42-A38B-7BBAD2F70286}" dt="2022-06-09T21:56:04.724" v="804" actId="26606"/>
          <ac:spMkLst>
            <pc:docMk/>
            <pc:sldMk cId="2100451993" sldId="258"/>
            <ac:spMk id="43" creationId="{907C3A25-D9A7-4F2D-B44C-FA8EB24C7AFD}"/>
          </ac:spMkLst>
        </pc:spChg>
        <pc:spChg chg="add del">
          <ac:chgData name="Eboni J. Huggins" userId="fdd3a390-050f-43e4-ada6-6504714c0425" providerId="ADAL" clId="{16B2ECA5-7CD0-6E42-A38B-7BBAD2F70286}" dt="2022-06-09T21:56:04.724" v="804" actId="26606"/>
          <ac:spMkLst>
            <pc:docMk/>
            <pc:sldMk cId="2100451993" sldId="258"/>
            <ac:spMk id="45" creationId="{18E8515E-B8C8-482A-A9B5-CE57BC080AAD}"/>
          </ac:spMkLst>
        </pc:spChg>
        <pc:spChg chg="add del">
          <ac:chgData name="Eboni J. Huggins" userId="fdd3a390-050f-43e4-ada6-6504714c0425" providerId="ADAL" clId="{16B2ECA5-7CD0-6E42-A38B-7BBAD2F70286}" dt="2022-06-09T21:55:06.065" v="794" actId="26606"/>
          <ac:spMkLst>
            <pc:docMk/>
            <pc:sldMk cId="2100451993" sldId="258"/>
            <ac:spMk id="46" creationId="{EF2A81E1-BCBE-426B-8C09-33274E69409D}"/>
          </ac:spMkLst>
        </pc:spChg>
        <pc:spChg chg="add del">
          <ac:chgData name="Eboni J. Huggins" userId="fdd3a390-050f-43e4-ada6-6504714c0425" providerId="ADAL" clId="{16B2ECA5-7CD0-6E42-A38B-7BBAD2F70286}" dt="2022-06-09T21:56:15.013" v="805" actId="700"/>
          <ac:spMkLst>
            <pc:docMk/>
            <pc:sldMk cId="2100451993" sldId="258"/>
            <ac:spMk id="47" creationId="{2810100C-B2E3-4BD2-B42B-F78F0239C25F}"/>
          </ac:spMkLst>
        </pc:spChg>
        <pc:spChg chg="add del mod ord">
          <ac:chgData name="Eboni J. Huggins" userId="fdd3a390-050f-43e4-ada6-6504714c0425" providerId="ADAL" clId="{16B2ECA5-7CD0-6E42-A38B-7BBAD2F70286}" dt="2022-06-09T21:56:15.013" v="805" actId="700"/>
          <ac:spMkLst>
            <pc:docMk/>
            <pc:sldMk cId="2100451993" sldId="258"/>
            <ac:spMk id="49" creationId="{1AF8575A-6C98-A88A-160E-E58320771472}"/>
          </ac:spMkLst>
        </pc:spChg>
        <pc:spChg chg="add del">
          <ac:chgData name="Eboni J. Huggins" userId="fdd3a390-050f-43e4-ada6-6504714c0425" providerId="ADAL" clId="{16B2ECA5-7CD0-6E42-A38B-7BBAD2F70286}" dt="2022-06-09T21:55:28.681" v="798" actId="26606"/>
          <ac:spMkLst>
            <pc:docMk/>
            <pc:sldMk cId="2100451993" sldId="258"/>
            <ac:spMk id="52" creationId="{18E8515E-B8C8-482A-A9B5-CE57BC080AAD}"/>
          </ac:spMkLst>
        </pc:spChg>
        <pc:spChg chg="add del">
          <ac:chgData name="Eboni J. Huggins" userId="fdd3a390-050f-43e4-ada6-6504714c0425" providerId="ADAL" clId="{16B2ECA5-7CD0-6E42-A38B-7BBAD2F70286}" dt="2022-06-09T21:55:28.681" v="798" actId="26606"/>
          <ac:spMkLst>
            <pc:docMk/>
            <pc:sldMk cId="2100451993" sldId="258"/>
            <ac:spMk id="53" creationId="{CDDE5CDF-1512-4CDA-B956-23D223F8DE44}"/>
          </ac:spMkLst>
        </pc:spChg>
        <pc:spChg chg="add del">
          <ac:chgData name="Eboni J. Huggins" userId="fdd3a390-050f-43e4-ada6-6504714c0425" providerId="ADAL" clId="{16B2ECA5-7CD0-6E42-A38B-7BBAD2F70286}" dt="2022-06-09T21:55:28.681" v="798" actId="26606"/>
          <ac:spMkLst>
            <pc:docMk/>
            <pc:sldMk cId="2100451993" sldId="258"/>
            <ac:spMk id="56" creationId="{2C6F198E-F7A1-4125-910D-641C0C2A76D5}"/>
          </ac:spMkLst>
        </pc:spChg>
        <pc:spChg chg="add del">
          <ac:chgData name="Eboni J. Huggins" userId="fdd3a390-050f-43e4-ada6-6504714c0425" providerId="ADAL" clId="{16B2ECA5-7CD0-6E42-A38B-7BBAD2F70286}" dt="2022-06-09T21:55:28.681" v="798" actId="26606"/>
          <ac:spMkLst>
            <pc:docMk/>
            <pc:sldMk cId="2100451993" sldId="258"/>
            <ac:spMk id="57" creationId="{907C3A25-D9A7-4F2D-B44C-FA8EB24C7AFD}"/>
          </ac:spMkLst>
        </pc:spChg>
        <pc:spChg chg="add del">
          <ac:chgData name="Eboni J. Huggins" userId="fdd3a390-050f-43e4-ada6-6504714c0425" providerId="ADAL" clId="{16B2ECA5-7CD0-6E42-A38B-7BBAD2F70286}" dt="2022-06-09T21:56:15.013" v="805" actId="700"/>
          <ac:spMkLst>
            <pc:docMk/>
            <pc:sldMk cId="2100451993" sldId="258"/>
            <ac:spMk id="61" creationId="{06FE94E2-EB97-4BF3-ADFD-1D6ECE62B4E3}"/>
          </ac:spMkLst>
        </pc:spChg>
        <pc:spChg chg="add del mod ord">
          <ac:chgData name="Eboni J. Huggins" userId="fdd3a390-050f-43e4-ada6-6504714c0425" providerId="ADAL" clId="{16B2ECA5-7CD0-6E42-A38B-7BBAD2F70286}" dt="2022-06-09T21:56:18.613" v="806" actId="700"/>
          <ac:spMkLst>
            <pc:docMk/>
            <pc:sldMk cId="2100451993" sldId="258"/>
            <ac:spMk id="63" creationId="{8F2D1B12-F739-D147-8BA1-C7F090E153F6}"/>
          </ac:spMkLst>
        </pc:spChg>
        <pc:spChg chg="add del mod ord">
          <ac:chgData name="Eboni J. Huggins" userId="fdd3a390-050f-43e4-ada6-6504714c0425" providerId="ADAL" clId="{16B2ECA5-7CD0-6E42-A38B-7BBAD2F70286}" dt="2022-06-09T21:56:23.522" v="807" actId="26606"/>
          <ac:spMkLst>
            <pc:docMk/>
            <pc:sldMk cId="2100451993" sldId="258"/>
            <ac:spMk id="65" creationId="{EA026273-C5FB-0940-9C79-285C3AD2BD08}"/>
          </ac:spMkLst>
        </pc:spChg>
        <pc:spChg chg="add del mod ord">
          <ac:chgData name="Eboni J. Huggins" userId="fdd3a390-050f-43e4-ada6-6504714c0425" providerId="ADAL" clId="{16B2ECA5-7CD0-6E42-A38B-7BBAD2F70286}" dt="2022-06-09T21:56:23.522" v="807" actId="26606"/>
          <ac:spMkLst>
            <pc:docMk/>
            <pc:sldMk cId="2100451993" sldId="258"/>
            <ac:spMk id="66" creationId="{2FF71DDF-9C97-914D-B360-19484D87D412}"/>
          </ac:spMkLst>
        </pc:spChg>
        <pc:spChg chg="add del mod ord">
          <ac:chgData name="Eboni J. Huggins" userId="fdd3a390-050f-43e4-ada6-6504714c0425" providerId="ADAL" clId="{16B2ECA5-7CD0-6E42-A38B-7BBAD2F70286}" dt="2022-06-09T21:57:39.275" v="818" actId="700"/>
          <ac:spMkLst>
            <pc:docMk/>
            <pc:sldMk cId="2100451993" sldId="258"/>
            <ac:spMk id="67" creationId="{FD4DE580-9EFA-B548-A783-029B494B91FC}"/>
          </ac:spMkLst>
        </pc:spChg>
        <pc:spChg chg="add del mod ord">
          <ac:chgData name="Eboni J. Huggins" userId="fdd3a390-050f-43e4-ada6-6504714c0425" providerId="ADAL" clId="{16B2ECA5-7CD0-6E42-A38B-7BBAD2F70286}" dt="2022-06-09T21:57:39.275" v="818" actId="700"/>
          <ac:spMkLst>
            <pc:docMk/>
            <pc:sldMk cId="2100451993" sldId="258"/>
            <ac:spMk id="68" creationId="{80E94766-233B-CB42-BC60-A1DCCB655848}"/>
          </ac:spMkLst>
        </pc:spChg>
        <pc:spChg chg="add del">
          <ac:chgData name="Eboni J. Huggins" userId="fdd3a390-050f-43e4-ada6-6504714c0425" providerId="ADAL" clId="{16B2ECA5-7CD0-6E42-A38B-7BBAD2F70286}" dt="2022-06-09T21:57:52.915" v="821" actId="26606"/>
          <ac:spMkLst>
            <pc:docMk/>
            <pc:sldMk cId="2100451993" sldId="258"/>
            <ac:spMk id="69" creationId="{1CE580D1-F917-4567-AFB4-99AA9B52ADF0}"/>
          </ac:spMkLst>
        </pc:spChg>
        <pc:spChg chg="add del">
          <ac:chgData name="Eboni J. Huggins" userId="fdd3a390-050f-43e4-ada6-6504714c0425" providerId="ADAL" clId="{16B2ECA5-7CD0-6E42-A38B-7BBAD2F70286}" dt="2022-06-09T21:56:35.782" v="809" actId="26606"/>
          <ac:spMkLst>
            <pc:docMk/>
            <pc:sldMk cId="2100451993" sldId="258"/>
            <ac:spMk id="71" creationId="{CDDE5CDF-1512-4CDA-B956-23D223F8DE44}"/>
          </ac:spMkLst>
        </pc:spChg>
        <pc:spChg chg="add del">
          <ac:chgData name="Eboni J. Huggins" userId="fdd3a390-050f-43e4-ada6-6504714c0425" providerId="ADAL" clId="{16B2ECA5-7CD0-6E42-A38B-7BBAD2F70286}" dt="2022-06-09T21:57:52.915" v="821" actId="26606"/>
          <ac:spMkLst>
            <pc:docMk/>
            <pc:sldMk cId="2100451993" sldId="258"/>
            <ac:spMk id="76" creationId="{5BB14454-D00C-4958-BB39-F5F9F3ACD499}"/>
          </ac:spMkLst>
        </pc:spChg>
        <pc:spChg chg="add del">
          <ac:chgData name="Eboni J. Huggins" userId="fdd3a390-050f-43e4-ada6-6504714c0425" providerId="ADAL" clId="{16B2ECA5-7CD0-6E42-A38B-7BBAD2F70286}" dt="2022-06-09T21:56:35.782" v="809" actId="26606"/>
          <ac:spMkLst>
            <pc:docMk/>
            <pc:sldMk cId="2100451993" sldId="258"/>
            <ac:spMk id="77" creationId="{2C6F198E-F7A1-4125-910D-641C0C2A76D5}"/>
          </ac:spMkLst>
        </pc:spChg>
        <pc:spChg chg="add del">
          <ac:chgData name="Eboni J. Huggins" userId="fdd3a390-050f-43e4-ada6-6504714c0425" providerId="ADAL" clId="{16B2ECA5-7CD0-6E42-A38B-7BBAD2F70286}" dt="2022-06-09T21:56:35.782" v="809" actId="26606"/>
          <ac:spMkLst>
            <pc:docMk/>
            <pc:sldMk cId="2100451993" sldId="258"/>
            <ac:spMk id="79" creationId="{907C3A25-D9A7-4F2D-B44C-FA8EB24C7AFD}"/>
          </ac:spMkLst>
        </pc:spChg>
        <pc:spChg chg="add del">
          <ac:chgData name="Eboni J. Huggins" userId="fdd3a390-050f-43e4-ada6-6504714c0425" providerId="ADAL" clId="{16B2ECA5-7CD0-6E42-A38B-7BBAD2F70286}" dt="2022-06-09T21:57:52.915" v="821" actId="26606"/>
          <ac:spMkLst>
            <pc:docMk/>
            <pc:sldMk cId="2100451993" sldId="258"/>
            <ac:spMk id="80" creationId="{A1084370-0E70-4003-9787-3490FCC20E13}"/>
          </ac:spMkLst>
        </pc:spChg>
        <pc:spChg chg="add del">
          <ac:chgData name="Eboni J. Huggins" userId="fdd3a390-050f-43e4-ada6-6504714c0425" providerId="ADAL" clId="{16B2ECA5-7CD0-6E42-A38B-7BBAD2F70286}" dt="2022-06-09T21:56:35.782" v="809" actId="26606"/>
          <ac:spMkLst>
            <pc:docMk/>
            <pc:sldMk cId="2100451993" sldId="258"/>
            <ac:spMk id="81" creationId="{18E8515E-B8C8-482A-A9B5-CE57BC080AAD}"/>
          </ac:spMkLst>
        </pc:spChg>
        <pc:spChg chg="add del">
          <ac:chgData name="Eboni J. Huggins" userId="fdd3a390-050f-43e4-ada6-6504714c0425" providerId="ADAL" clId="{16B2ECA5-7CD0-6E42-A38B-7BBAD2F70286}" dt="2022-06-09T21:57:18.520" v="816" actId="26606"/>
          <ac:spMkLst>
            <pc:docMk/>
            <pc:sldMk cId="2100451993" sldId="258"/>
            <ac:spMk id="86" creationId="{CDDE5CDF-1512-4CDA-B956-23D223F8DE44}"/>
          </ac:spMkLst>
        </pc:spChg>
        <pc:spChg chg="add del">
          <ac:chgData name="Eboni J. Huggins" userId="fdd3a390-050f-43e4-ada6-6504714c0425" providerId="ADAL" clId="{16B2ECA5-7CD0-6E42-A38B-7BBAD2F70286}" dt="2022-06-09T21:58:25.781" v="823" actId="26606"/>
          <ac:spMkLst>
            <pc:docMk/>
            <pc:sldMk cId="2100451993" sldId="258"/>
            <ac:spMk id="89" creationId="{F1176DA6-4BBF-42A4-9C94-E6613CCD6B37}"/>
          </ac:spMkLst>
        </pc:spChg>
        <pc:spChg chg="add del">
          <ac:chgData name="Eboni J. Huggins" userId="fdd3a390-050f-43e4-ada6-6504714c0425" providerId="ADAL" clId="{16B2ECA5-7CD0-6E42-A38B-7BBAD2F70286}" dt="2022-06-09T21:58:25.781" v="823" actId="26606"/>
          <ac:spMkLst>
            <pc:docMk/>
            <pc:sldMk cId="2100451993" sldId="258"/>
            <ac:spMk id="91" creationId="{99AAB0AE-172B-4FB4-80C2-86CD6B824220}"/>
          </ac:spMkLst>
        </pc:spChg>
        <pc:spChg chg="add del">
          <ac:chgData name="Eboni J. Huggins" userId="fdd3a390-050f-43e4-ada6-6504714c0425" providerId="ADAL" clId="{16B2ECA5-7CD0-6E42-A38B-7BBAD2F70286}" dt="2022-06-09T21:57:18.520" v="816" actId="26606"/>
          <ac:spMkLst>
            <pc:docMk/>
            <pc:sldMk cId="2100451993" sldId="258"/>
            <ac:spMk id="92" creationId="{F1176DA6-4BBF-42A4-9C94-E6613CCD6B37}"/>
          </ac:spMkLst>
        </pc:spChg>
        <pc:spChg chg="add del">
          <ac:chgData name="Eboni J. Huggins" userId="fdd3a390-050f-43e4-ada6-6504714c0425" providerId="ADAL" clId="{16B2ECA5-7CD0-6E42-A38B-7BBAD2F70286}" dt="2022-06-09T21:58:28.588" v="825" actId="26606"/>
          <ac:spMkLst>
            <pc:docMk/>
            <pc:sldMk cId="2100451993" sldId="258"/>
            <ac:spMk id="93" creationId="{0CABCAE3-64FC-4149-819F-2C1812824154}"/>
          </ac:spMkLst>
        </pc:spChg>
        <pc:spChg chg="add del">
          <ac:chgData name="Eboni J. Huggins" userId="fdd3a390-050f-43e4-ada6-6504714c0425" providerId="ADAL" clId="{16B2ECA5-7CD0-6E42-A38B-7BBAD2F70286}" dt="2022-06-09T21:57:18.520" v="816" actId="26606"/>
          <ac:spMkLst>
            <pc:docMk/>
            <pc:sldMk cId="2100451993" sldId="258"/>
            <ac:spMk id="94" creationId="{99AAB0AE-172B-4FB4-80C2-86CD6B824220}"/>
          </ac:spMkLst>
        </pc:spChg>
        <pc:spChg chg="add del">
          <ac:chgData name="Eboni J. Huggins" userId="fdd3a390-050f-43e4-ada6-6504714c0425" providerId="ADAL" clId="{16B2ECA5-7CD0-6E42-A38B-7BBAD2F70286}" dt="2022-06-09T21:58:28.588" v="825" actId="26606"/>
          <ac:spMkLst>
            <pc:docMk/>
            <pc:sldMk cId="2100451993" sldId="258"/>
            <ac:spMk id="98" creationId="{D0712110-0BC1-4B31-B3BB-63B44222E87F}"/>
          </ac:spMkLst>
        </pc:spChg>
        <pc:spChg chg="add del">
          <ac:chgData name="Eboni J. Huggins" userId="fdd3a390-050f-43e4-ada6-6504714c0425" providerId="ADAL" clId="{16B2ECA5-7CD0-6E42-A38B-7BBAD2F70286}" dt="2022-06-09T21:57:29.988" v="817" actId="700"/>
          <ac:spMkLst>
            <pc:docMk/>
            <pc:sldMk cId="2100451993" sldId="258"/>
            <ac:spMk id="99" creationId="{CDDE5CDF-1512-4CDA-B956-23D223F8DE44}"/>
          </ac:spMkLst>
        </pc:spChg>
        <pc:spChg chg="add del">
          <ac:chgData name="Eboni J. Huggins" userId="fdd3a390-050f-43e4-ada6-6504714c0425" providerId="ADAL" clId="{16B2ECA5-7CD0-6E42-A38B-7BBAD2F70286}" dt="2022-06-09T21:58:28.588" v="825" actId="26606"/>
          <ac:spMkLst>
            <pc:docMk/>
            <pc:sldMk cId="2100451993" sldId="258"/>
            <ac:spMk id="100" creationId="{4466B5F3-C053-4580-B04A-1EF949888280}"/>
          </ac:spMkLst>
        </pc:spChg>
        <pc:spChg chg="add del">
          <ac:chgData name="Eboni J. Huggins" userId="fdd3a390-050f-43e4-ada6-6504714c0425" providerId="ADAL" clId="{16B2ECA5-7CD0-6E42-A38B-7BBAD2F70286}" dt="2022-06-09T21:57:29.988" v="817" actId="700"/>
          <ac:spMkLst>
            <pc:docMk/>
            <pc:sldMk cId="2100451993" sldId="258"/>
            <ac:spMk id="105" creationId="{F1176DA6-4BBF-42A4-9C94-E6613CCD6B37}"/>
          </ac:spMkLst>
        </pc:spChg>
        <pc:spChg chg="add del">
          <ac:chgData name="Eboni J. Huggins" userId="fdd3a390-050f-43e4-ada6-6504714c0425" providerId="ADAL" clId="{16B2ECA5-7CD0-6E42-A38B-7BBAD2F70286}" dt="2022-06-09T21:57:29.988" v="817" actId="700"/>
          <ac:spMkLst>
            <pc:docMk/>
            <pc:sldMk cId="2100451993" sldId="258"/>
            <ac:spMk id="107" creationId="{99AAB0AE-172B-4FB4-80C2-86CD6B824220}"/>
          </ac:spMkLst>
        </pc:spChg>
        <pc:spChg chg="add del">
          <ac:chgData name="Eboni J. Huggins" userId="fdd3a390-050f-43e4-ada6-6504714c0425" providerId="ADAL" clId="{16B2ECA5-7CD0-6E42-A38B-7BBAD2F70286}" dt="2022-06-09T21:59:07.520" v="827" actId="26606"/>
          <ac:spMkLst>
            <pc:docMk/>
            <pc:sldMk cId="2100451993" sldId="258"/>
            <ac:spMk id="108" creationId="{1CE580D1-F917-4567-AFB4-99AA9B52ADF0}"/>
          </ac:spMkLst>
        </pc:spChg>
        <pc:spChg chg="add del">
          <ac:chgData name="Eboni J. Huggins" userId="fdd3a390-050f-43e4-ada6-6504714c0425" providerId="ADAL" clId="{16B2ECA5-7CD0-6E42-A38B-7BBAD2F70286}" dt="2022-06-09T21:59:07.520" v="827" actId="26606"/>
          <ac:spMkLst>
            <pc:docMk/>
            <pc:sldMk cId="2100451993" sldId="258"/>
            <ac:spMk id="112" creationId="{5BB14454-D00C-4958-BB39-F5F9F3ACD499}"/>
          </ac:spMkLst>
        </pc:spChg>
        <pc:spChg chg="add del">
          <ac:chgData name="Eboni J. Huggins" userId="fdd3a390-050f-43e4-ada6-6504714c0425" providerId="ADAL" clId="{16B2ECA5-7CD0-6E42-A38B-7BBAD2F70286}" dt="2022-06-09T21:59:07.520" v="827" actId="26606"/>
          <ac:spMkLst>
            <pc:docMk/>
            <pc:sldMk cId="2100451993" sldId="258"/>
            <ac:spMk id="114" creationId="{A1084370-0E70-4003-9787-3490FCC20E13}"/>
          </ac:spMkLst>
        </pc:spChg>
        <pc:spChg chg="add del">
          <ac:chgData name="Eboni J. Huggins" userId="fdd3a390-050f-43e4-ada6-6504714c0425" providerId="ADAL" clId="{16B2ECA5-7CD0-6E42-A38B-7BBAD2F70286}" dt="2022-06-09T21:59:09.104" v="829" actId="26606"/>
          <ac:spMkLst>
            <pc:docMk/>
            <pc:sldMk cId="2100451993" sldId="258"/>
            <ac:spMk id="121" creationId="{1CE580D1-F917-4567-AFB4-99AA9B52ADF0}"/>
          </ac:spMkLst>
        </pc:spChg>
        <pc:spChg chg="add del">
          <ac:chgData name="Eboni J. Huggins" userId="fdd3a390-050f-43e4-ada6-6504714c0425" providerId="ADAL" clId="{16B2ECA5-7CD0-6E42-A38B-7BBAD2F70286}" dt="2022-06-09T21:59:09.104" v="829" actId="26606"/>
          <ac:spMkLst>
            <pc:docMk/>
            <pc:sldMk cId="2100451993" sldId="258"/>
            <ac:spMk id="125" creationId="{C6870151-9189-4C3A-8379-EF3D95827A0A}"/>
          </ac:spMkLst>
        </pc:spChg>
        <pc:spChg chg="add del">
          <ac:chgData name="Eboni J. Huggins" userId="fdd3a390-050f-43e4-ada6-6504714c0425" providerId="ADAL" clId="{16B2ECA5-7CD0-6E42-A38B-7BBAD2F70286}" dt="2022-06-09T21:59:09.104" v="829" actId="26606"/>
          <ac:spMkLst>
            <pc:docMk/>
            <pc:sldMk cId="2100451993" sldId="258"/>
            <ac:spMk id="126" creationId="{123EA69C-102A-4DD0-9547-05DCD271D159}"/>
          </ac:spMkLst>
        </pc:spChg>
        <pc:spChg chg="add del">
          <ac:chgData name="Eboni J. Huggins" userId="fdd3a390-050f-43e4-ada6-6504714c0425" providerId="ADAL" clId="{16B2ECA5-7CD0-6E42-A38B-7BBAD2F70286}" dt="2022-06-09T21:59:09.104" v="829" actId="26606"/>
          <ac:spMkLst>
            <pc:docMk/>
            <pc:sldMk cId="2100451993" sldId="258"/>
            <ac:spMk id="127" creationId="{6A862265-5CA3-4C40-8582-7534C3B03C2A}"/>
          </ac:spMkLst>
        </pc:spChg>
        <pc:spChg chg="add del">
          <ac:chgData name="Eboni J. Huggins" userId="fdd3a390-050f-43e4-ada6-6504714c0425" providerId="ADAL" clId="{16B2ECA5-7CD0-6E42-A38B-7BBAD2F70286}" dt="2022-06-09T21:59:09.104" v="829" actId="26606"/>
          <ac:spMkLst>
            <pc:docMk/>
            <pc:sldMk cId="2100451993" sldId="258"/>
            <ac:spMk id="128" creationId="{600EF80B-0391-4082-9AF5-F15B091B4CE9}"/>
          </ac:spMkLst>
        </pc:spChg>
        <pc:spChg chg="add del">
          <ac:chgData name="Eboni J. Huggins" userId="fdd3a390-050f-43e4-ada6-6504714c0425" providerId="ADAL" clId="{16B2ECA5-7CD0-6E42-A38B-7BBAD2F70286}" dt="2022-06-09T21:59:09.104" v="829" actId="26606"/>
          <ac:spMkLst>
            <pc:docMk/>
            <pc:sldMk cId="2100451993" sldId="258"/>
            <ac:spMk id="130" creationId="{3FBF03E8-C602-4192-9C52-F84B29FDCC88}"/>
          </ac:spMkLst>
        </pc:spChg>
        <pc:spChg chg="add del">
          <ac:chgData name="Eboni J. Huggins" userId="fdd3a390-050f-43e4-ada6-6504714c0425" providerId="ADAL" clId="{16B2ECA5-7CD0-6E42-A38B-7BBAD2F70286}" dt="2022-06-09T21:59:12.990" v="831" actId="26606"/>
          <ac:spMkLst>
            <pc:docMk/>
            <pc:sldMk cId="2100451993" sldId="258"/>
            <ac:spMk id="132" creationId="{1CE580D1-F917-4567-AFB4-99AA9B52ADF0}"/>
          </ac:spMkLst>
        </pc:spChg>
        <pc:spChg chg="add del">
          <ac:chgData name="Eboni J. Huggins" userId="fdd3a390-050f-43e4-ada6-6504714c0425" providerId="ADAL" clId="{16B2ECA5-7CD0-6E42-A38B-7BBAD2F70286}" dt="2022-06-09T21:59:12.990" v="831" actId="26606"/>
          <ac:spMkLst>
            <pc:docMk/>
            <pc:sldMk cId="2100451993" sldId="258"/>
            <ac:spMk id="136" creationId="{5BB14454-D00C-4958-BB39-F5F9F3ACD499}"/>
          </ac:spMkLst>
        </pc:spChg>
        <pc:spChg chg="add del">
          <ac:chgData name="Eboni J. Huggins" userId="fdd3a390-050f-43e4-ada6-6504714c0425" providerId="ADAL" clId="{16B2ECA5-7CD0-6E42-A38B-7BBAD2F70286}" dt="2022-06-09T21:59:12.990" v="831" actId="26606"/>
          <ac:spMkLst>
            <pc:docMk/>
            <pc:sldMk cId="2100451993" sldId="258"/>
            <ac:spMk id="138" creationId="{A1084370-0E70-4003-9787-3490FCC20E13}"/>
          </ac:spMkLst>
        </pc:spChg>
        <pc:spChg chg="add del">
          <ac:chgData name="Eboni J. Huggins" userId="fdd3a390-050f-43e4-ada6-6504714c0425" providerId="ADAL" clId="{16B2ECA5-7CD0-6E42-A38B-7BBAD2F70286}" dt="2022-06-09T21:59:14.797" v="833" actId="26606"/>
          <ac:spMkLst>
            <pc:docMk/>
            <pc:sldMk cId="2100451993" sldId="258"/>
            <ac:spMk id="145" creationId="{84C75E2B-CACA-478C-B26B-182AF87A18E3}"/>
          </ac:spMkLst>
        </pc:spChg>
        <pc:spChg chg="add del">
          <ac:chgData name="Eboni J. Huggins" userId="fdd3a390-050f-43e4-ada6-6504714c0425" providerId="ADAL" clId="{16B2ECA5-7CD0-6E42-A38B-7BBAD2F70286}" dt="2022-06-09T21:59:14.797" v="833" actId="26606"/>
          <ac:spMkLst>
            <pc:docMk/>
            <pc:sldMk cId="2100451993" sldId="258"/>
            <ac:spMk id="149" creationId="{A27F90C0-6841-4262-975F-D9C3AB50CB74}"/>
          </ac:spMkLst>
        </pc:spChg>
        <pc:spChg chg="add del">
          <ac:chgData name="Eboni J. Huggins" userId="fdd3a390-050f-43e4-ada6-6504714c0425" providerId="ADAL" clId="{16B2ECA5-7CD0-6E42-A38B-7BBAD2F70286}" dt="2022-06-09T21:59:14.797" v="833" actId="26606"/>
          <ac:spMkLst>
            <pc:docMk/>
            <pc:sldMk cId="2100451993" sldId="258"/>
            <ac:spMk id="150" creationId="{22AE7EF9-769D-42F9-9430-F2DF739C9794}"/>
          </ac:spMkLst>
        </pc:spChg>
        <pc:spChg chg="add del">
          <ac:chgData name="Eboni J. Huggins" userId="fdd3a390-050f-43e4-ada6-6504714c0425" providerId="ADAL" clId="{16B2ECA5-7CD0-6E42-A38B-7BBAD2F70286}" dt="2022-06-09T21:59:21.622" v="835" actId="26606"/>
          <ac:spMkLst>
            <pc:docMk/>
            <pc:sldMk cId="2100451993" sldId="258"/>
            <ac:spMk id="154" creationId="{1CE580D1-F917-4567-AFB4-99AA9B52ADF0}"/>
          </ac:spMkLst>
        </pc:spChg>
        <pc:spChg chg="add del">
          <ac:chgData name="Eboni J. Huggins" userId="fdd3a390-050f-43e4-ada6-6504714c0425" providerId="ADAL" clId="{16B2ECA5-7CD0-6E42-A38B-7BBAD2F70286}" dt="2022-06-09T21:59:21.622" v="835" actId="26606"/>
          <ac:spMkLst>
            <pc:docMk/>
            <pc:sldMk cId="2100451993" sldId="258"/>
            <ac:spMk id="158" creationId="{2810100C-B2E3-4BD2-B42B-F78F0239C25F}"/>
          </ac:spMkLst>
        </pc:spChg>
        <pc:spChg chg="add del">
          <ac:chgData name="Eboni J. Huggins" userId="fdd3a390-050f-43e4-ada6-6504714c0425" providerId="ADAL" clId="{16B2ECA5-7CD0-6E42-A38B-7BBAD2F70286}" dt="2022-06-09T21:59:21.622" v="835" actId="26606"/>
          <ac:spMkLst>
            <pc:docMk/>
            <pc:sldMk cId="2100451993" sldId="258"/>
            <ac:spMk id="160" creationId="{06FE94E2-EB97-4BF3-ADFD-1D6ECE62B4E3}"/>
          </ac:spMkLst>
        </pc:spChg>
        <pc:spChg chg="add del">
          <ac:chgData name="Eboni J. Huggins" userId="fdd3a390-050f-43e4-ada6-6504714c0425" providerId="ADAL" clId="{16B2ECA5-7CD0-6E42-A38B-7BBAD2F70286}" dt="2022-06-09T21:59:28.923" v="837" actId="26606"/>
          <ac:spMkLst>
            <pc:docMk/>
            <pc:sldMk cId="2100451993" sldId="258"/>
            <ac:spMk id="167" creationId="{1CE580D1-F917-4567-AFB4-99AA9B52ADF0}"/>
          </ac:spMkLst>
        </pc:spChg>
        <pc:spChg chg="add del">
          <ac:chgData name="Eboni J. Huggins" userId="fdd3a390-050f-43e4-ada6-6504714c0425" providerId="ADAL" clId="{16B2ECA5-7CD0-6E42-A38B-7BBAD2F70286}" dt="2022-06-09T21:59:28.923" v="837" actId="26606"/>
          <ac:spMkLst>
            <pc:docMk/>
            <pc:sldMk cId="2100451993" sldId="258"/>
            <ac:spMk id="171" creationId="{021A4066-B261-49FE-952E-A0FE3EE75CD2}"/>
          </ac:spMkLst>
        </pc:spChg>
        <pc:spChg chg="add del">
          <ac:chgData name="Eboni J. Huggins" userId="fdd3a390-050f-43e4-ada6-6504714c0425" providerId="ADAL" clId="{16B2ECA5-7CD0-6E42-A38B-7BBAD2F70286}" dt="2022-06-09T21:59:28.923" v="837" actId="26606"/>
          <ac:spMkLst>
            <pc:docMk/>
            <pc:sldMk cId="2100451993" sldId="258"/>
            <ac:spMk id="173" creationId="{81958111-BC13-4D45-AB27-0C2C83F9BA64}"/>
          </ac:spMkLst>
        </pc:spChg>
        <pc:spChg chg="add">
          <ac:chgData name="Eboni J. Huggins" userId="fdd3a390-050f-43e4-ada6-6504714c0425" providerId="ADAL" clId="{16B2ECA5-7CD0-6E42-A38B-7BBAD2F70286}" dt="2022-06-09T21:59:28.929" v="838" actId="26606"/>
          <ac:spMkLst>
            <pc:docMk/>
            <pc:sldMk cId="2100451993" sldId="258"/>
            <ac:spMk id="180" creationId="{F1176DA6-4BBF-42A4-9C94-E6613CCD6B37}"/>
          </ac:spMkLst>
        </pc:spChg>
        <pc:spChg chg="add">
          <ac:chgData name="Eboni J. Huggins" userId="fdd3a390-050f-43e4-ada6-6504714c0425" providerId="ADAL" clId="{16B2ECA5-7CD0-6E42-A38B-7BBAD2F70286}" dt="2022-06-09T21:59:28.929" v="838" actId="26606"/>
          <ac:spMkLst>
            <pc:docMk/>
            <pc:sldMk cId="2100451993" sldId="258"/>
            <ac:spMk id="181" creationId="{99AAB0AE-172B-4FB4-80C2-86CD6B824220}"/>
          </ac:spMkLst>
        </pc:spChg>
        <pc:grpChg chg="add del">
          <ac:chgData name="Eboni J. Huggins" userId="fdd3a390-050f-43e4-ada6-6504714c0425" providerId="ADAL" clId="{16B2ECA5-7CD0-6E42-A38B-7BBAD2F70286}" dt="2022-06-09T21:55:35.059" v="799" actId="700"/>
          <ac:grpSpMkLst>
            <pc:docMk/>
            <pc:sldMk cId="2100451993" sldId="258"/>
            <ac:grpSpMk id="35" creationId="{82188758-E18A-4CE5-9D03-F4BF5D887C3F}"/>
          </ac:grpSpMkLst>
        </pc:grpChg>
        <pc:grpChg chg="add del">
          <ac:chgData name="Eboni J. Huggins" userId="fdd3a390-050f-43e4-ada6-6504714c0425" providerId="ADAL" clId="{16B2ECA5-7CD0-6E42-A38B-7BBAD2F70286}" dt="2022-06-09T21:56:15.013" v="805" actId="700"/>
          <ac:grpSpMkLst>
            <pc:docMk/>
            <pc:sldMk cId="2100451993" sldId="258"/>
            <ac:grpSpMk id="58" creationId="{E19263DE-9849-4BA8-8990-4AFC76B95395}"/>
          </ac:grpSpMkLst>
        </pc:grpChg>
        <pc:grpChg chg="add del">
          <ac:chgData name="Eboni J. Huggins" userId="fdd3a390-050f-43e4-ada6-6504714c0425" providerId="ADAL" clId="{16B2ECA5-7CD0-6E42-A38B-7BBAD2F70286}" dt="2022-06-09T21:57:52.915" v="821" actId="26606"/>
          <ac:grpSpMkLst>
            <pc:docMk/>
            <pc:sldMk cId="2100451993" sldId="258"/>
            <ac:grpSpMk id="82" creationId="{2B7C66D2-22E8-4E8F-829B-050BFA7C86C5}"/>
          </ac:grpSpMkLst>
        </pc:grpChg>
        <pc:grpChg chg="add del">
          <ac:chgData name="Eboni J. Huggins" userId="fdd3a390-050f-43e4-ada6-6504714c0425" providerId="ADAL" clId="{16B2ECA5-7CD0-6E42-A38B-7BBAD2F70286}" dt="2022-06-09T21:59:07.520" v="827" actId="26606"/>
          <ac:grpSpMkLst>
            <pc:docMk/>
            <pc:sldMk cId="2100451993" sldId="258"/>
            <ac:grpSpMk id="115" creationId="{2B7C66D2-22E8-4E8F-829B-050BFA7C86C5}"/>
          </ac:grpSpMkLst>
        </pc:grpChg>
        <pc:grpChg chg="add del">
          <ac:chgData name="Eboni J. Huggins" userId="fdd3a390-050f-43e4-ada6-6504714c0425" providerId="ADAL" clId="{16B2ECA5-7CD0-6E42-A38B-7BBAD2F70286}" dt="2022-06-09T21:59:12.990" v="831" actId="26606"/>
          <ac:grpSpMkLst>
            <pc:docMk/>
            <pc:sldMk cId="2100451993" sldId="258"/>
            <ac:grpSpMk id="139" creationId="{2B7C66D2-22E8-4E8F-829B-050BFA7C86C5}"/>
          </ac:grpSpMkLst>
        </pc:grpChg>
        <pc:grpChg chg="add del">
          <ac:chgData name="Eboni J. Huggins" userId="fdd3a390-050f-43e4-ada6-6504714c0425" providerId="ADAL" clId="{16B2ECA5-7CD0-6E42-A38B-7BBAD2F70286}" dt="2022-06-09T21:59:21.622" v="835" actId="26606"/>
          <ac:grpSpMkLst>
            <pc:docMk/>
            <pc:sldMk cId="2100451993" sldId="258"/>
            <ac:grpSpMk id="161" creationId="{E19263DE-9849-4BA8-8990-4AFC76B95395}"/>
          </ac:grpSpMkLst>
        </pc:grpChg>
        <pc:grpChg chg="add del">
          <ac:chgData name="Eboni J. Huggins" userId="fdd3a390-050f-43e4-ada6-6504714c0425" providerId="ADAL" clId="{16B2ECA5-7CD0-6E42-A38B-7BBAD2F70286}" dt="2022-06-09T21:59:28.923" v="837" actId="26606"/>
          <ac:grpSpMkLst>
            <pc:docMk/>
            <pc:sldMk cId="2100451993" sldId="258"/>
            <ac:grpSpMk id="174" creationId="{82188758-E18A-4CE5-9D03-F4BF5D887C3F}"/>
          </ac:grpSpMkLst>
        </pc:grpChg>
        <pc:picChg chg="add mod ord">
          <ac:chgData name="Eboni J. Huggins" userId="fdd3a390-050f-43e4-ada6-6504714c0425" providerId="ADAL" clId="{16B2ECA5-7CD0-6E42-A38B-7BBAD2F70286}" dt="2022-06-09T21:59:28.929" v="838" actId="26606"/>
          <ac:picMkLst>
            <pc:docMk/>
            <pc:sldMk cId="2100451993" sldId="258"/>
            <ac:picMk id="9" creationId="{5DBDDA9F-D25D-3D4F-B665-9FA89D3A7034}"/>
          </ac:picMkLst>
        </pc:picChg>
        <pc:picChg chg="add del">
          <ac:chgData name="Eboni J. Huggins" userId="fdd3a390-050f-43e4-ada6-6504714c0425" providerId="ADAL" clId="{16B2ECA5-7CD0-6E42-A38B-7BBAD2F70286}" dt="2022-06-09T21:54:13.699" v="783" actId="700"/>
          <ac:picMkLst>
            <pc:docMk/>
            <pc:sldMk cId="2100451993" sldId="258"/>
            <ac:picMk id="16" creationId="{B029D7D8-5A6B-4C76-94C8-15798C6C5ADB}"/>
          </ac:picMkLst>
        </pc:picChg>
        <pc:picChg chg="add del">
          <ac:chgData name="Eboni J. Huggins" userId="fdd3a390-050f-43e4-ada6-6504714c0425" providerId="ADAL" clId="{16B2ECA5-7CD0-6E42-A38B-7BBAD2F70286}" dt="2022-06-09T21:54:26.023" v="787" actId="26606"/>
          <ac:picMkLst>
            <pc:docMk/>
            <pc:sldMk cId="2100451993" sldId="258"/>
            <ac:picMk id="17" creationId="{B029D7D8-5A6B-4C76-94C8-15798C6C5ADB}"/>
          </ac:picMkLst>
        </pc:picChg>
        <pc:picChg chg="add del">
          <ac:chgData name="Eboni J. Huggins" userId="fdd3a390-050f-43e4-ada6-6504714c0425" providerId="ADAL" clId="{16B2ECA5-7CD0-6E42-A38B-7BBAD2F70286}" dt="2022-06-09T21:54:29.951" v="789" actId="26606"/>
          <ac:picMkLst>
            <pc:docMk/>
            <pc:sldMk cId="2100451993" sldId="258"/>
            <ac:picMk id="26" creationId="{B029D7D8-5A6B-4C76-94C8-15798C6C5ADB}"/>
          </ac:picMkLst>
        </pc:picChg>
        <pc:picChg chg="add del">
          <ac:chgData name="Eboni J. Huggins" userId="fdd3a390-050f-43e4-ada6-6504714c0425" providerId="ADAL" clId="{16B2ECA5-7CD0-6E42-A38B-7BBAD2F70286}" dt="2022-06-09T21:55:35.059" v="799" actId="700"/>
          <ac:picMkLst>
            <pc:docMk/>
            <pc:sldMk cId="2100451993" sldId="258"/>
            <ac:picMk id="37" creationId="{D42F4933-2ECF-4EE5-BCE4-F19E3CA609FE}"/>
          </ac:picMkLst>
        </pc:picChg>
        <pc:picChg chg="add del">
          <ac:chgData name="Eboni J. Huggins" userId="fdd3a390-050f-43e4-ada6-6504714c0425" providerId="ADAL" clId="{16B2ECA5-7CD0-6E42-A38B-7BBAD2F70286}" dt="2022-06-09T21:56:04.724" v="804" actId="26606"/>
          <ac:picMkLst>
            <pc:docMk/>
            <pc:sldMk cId="2100451993" sldId="258"/>
            <ac:picMk id="39" creationId="{B029D7D8-5A6B-4C76-94C8-15798C6C5ADB}"/>
          </ac:picMkLst>
        </pc:picChg>
        <pc:picChg chg="add del">
          <ac:chgData name="Eboni J. Huggins" userId="fdd3a390-050f-43e4-ada6-6504714c0425" providerId="ADAL" clId="{16B2ECA5-7CD0-6E42-A38B-7BBAD2F70286}" dt="2022-06-09T21:55:06.065" v="794" actId="26606"/>
          <ac:picMkLst>
            <pc:docMk/>
            <pc:sldMk cId="2100451993" sldId="258"/>
            <ac:picMk id="48" creationId="{39D1DDD4-5BB3-45BA-B9B3-06B62299AD79}"/>
          </ac:picMkLst>
        </pc:picChg>
        <pc:picChg chg="add del">
          <ac:chgData name="Eboni J. Huggins" userId="fdd3a390-050f-43e4-ada6-6504714c0425" providerId="ADAL" clId="{16B2ECA5-7CD0-6E42-A38B-7BBAD2F70286}" dt="2022-06-09T21:55:28.681" v="798" actId="26606"/>
          <ac:picMkLst>
            <pc:docMk/>
            <pc:sldMk cId="2100451993" sldId="258"/>
            <ac:picMk id="54" creationId="{B029D7D8-5A6B-4C76-94C8-15798C6C5ADB}"/>
          </ac:picMkLst>
        </pc:picChg>
        <pc:picChg chg="add del">
          <ac:chgData name="Eboni J. Huggins" userId="fdd3a390-050f-43e4-ada6-6504714c0425" providerId="ADAL" clId="{16B2ECA5-7CD0-6E42-A38B-7BBAD2F70286}" dt="2022-06-09T21:56:15.013" v="805" actId="700"/>
          <ac:picMkLst>
            <pc:docMk/>
            <pc:sldMk cId="2100451993" sldId="258"/>
            <ac:picMk id="62" creationId="{463556DA-E50F-49FC-B9C5-16746A93720C}"/>
          </ac:picMkLst>
        </pc:picChg>
        <pc:picChg chg="add del">
          <ac:chgData name="Eboni J. Huggins" userId="fdd3a390-050f-43e4-ada6-6504714c0425" providerId="ADAL" clId="{16B2ECA5-7CD0-6E42-A38B-7BBAD2F70286}" dt="2022-06-09T21:57:52.915" v="821" actId="26606"/>
          <ac:picMkLst>
            <pc:docMk/>
            <pc:sldMk cId="2100451993" sldId="258"/>
            <ac:picMk id="70" creationId="{1F5620B8-A2D8-4568-B566-F0453A0D9167}"/>
          </ac:picMkLst>
        </pc:picChg>
        <pc:picChg chg="add del">
          <ac:chgData name="Eboni J. Huggins" userId="fdd3a390-050f-43e4-ada6-6504714c0425" providerId="ADAL" clId="{16B2ECA5-7CD0-6E42-A38B-7BBAD2F70286}" dt="2022-06-09T21:56:35.782" v="809" actId="26606"/>
          <ac:picMkLst>
            <pc:docMk/>
            <pc:sldMk cId="2100451993" sldId="258"/>
            <ac:picMk id="73" creationId="{B029D7D8-5A6B-4C76-94C8-15798C6C5ADB}"/>
          </ac:picMkLst>
        </pc:picChg>
        <pc:picChg chg="add del">
          <ac:chgData name="Eboni J. Huggins" userId="fdd3a390-050f-43e4-ada6-6504714c0425" providerId="ADAL" clId="{16B2ECA5-7CD0-6E42-A38B-7BBAD2F70286}" dt="2022-06-09T21:57:52.915" v="821" actId="26606"/>
          <ac:picMkLst>
            <pc:docMk/>
            <pc:sldMk cId="2100451993" sldId="258"/>
            <ac:picMk id="85" creationId="{3635D2BC-4EDA-4A3E-83BF-035608099BD5}"/>
          </ac:picMkLst>
        </pc:picChg>
        <pc:picChg chg="add del">
          <ac:chgData name="Eboni J. Huggins" userId="fdd3a390-050f-43e4-ada6-6504714c0425" providerId="ADAL" clId="{16B2ECA5-7CD0-6E42-A38B-7BBAD2F70286}" dt="2022-06-09T21:57:18.520" v="816" actId="26606"/>
          <ac:picMkLst>
            <pc:docMk/>
            <pc:sldMk cId="2100451993" sldId="258"/>
            <ac:picMk id="88" creationId="{B029D7D8-5A6B-4C76-94C8-15798C6C5ADB}"/>
          </ac:picMkLst>
        </pc:picChg>
        <pc:picChg chg="add del">
          <ac:chgData name="Eboni J. Huggins" userId="fdd3a390-050f-43e4-ada6-6504714c0425" providerId="ADAL" clId="{16B2ECA5-7CD0-6E42-A38B-7BBAD2F70286}" dt="2022-06-09T21:58:28.588" v="825" actId="26606"/>
          <ac:picMkLst>
            <pc:docMk/>
            <pc:sldMk cId="2100451993" sldId="258"/>
            <ac:picMk id="95" creationId="{012FDCFE-9AD2-4D8A-8CBF-B3AA37EBF6DD}"/>
          </ac:picMkLst>
        </pc:picChg>
        <pc:picChg chg="add del">
          <ac:chgData name="Eboni J. Huggins" userId="fdd3a390-050f-43e4-ada6-6504714c0425" providerId="ADAL" clId="{16B2ECA5-7CD0-6E42-A38B-7BBAD2F70286}" dt="2022-06-09T21:57:29.988" v="817" actId="700"/>
          <ac:picMkLst>
            <pc:docMk/>
            <pc:sldMk cId="2100451993" sldId="258"/>
            <ac:picMk id="101" creationId="{B029D7D8-5A6B-4C76-94C8-15798C6C5ADB}"/>
          </ac:picMkLst>
        </pc:picChg>
        <pc:picChg chg="add del">
          <ac:chgData name="Eboni J. Huggins" userId="fdd3a390-050f-43e4-ada6-6504714c0425" providerId="ADAL" clId="{16B2ECA5-7CD0-6E42-A38B-7BBAD2F70286}" dt="2022-06-09T21:58:28.588" v="825" actId="26606"/>
          <ac:picMkLst>
            <pc:docMk/>
            <pc:sldMk cId="2100451993" sldId="258"/>
            <ac:picMk id="104" creationId="{25CED634-E2D0-4AB7-96DD-816C9B52C5CF}"/>
          </ac:picMkLst>
        </pc:picChg>
        <pc:picChg chg="add del">
          <ac:chgData name="Eboni J. Huggins" userId="fdd3a390-050f-43e4-ada6-6504714c0425" providerId="ADAL" clId="{16B2ECA5-7CD0-6E42-A38B-7BBAD2F70286}" dt="2022-06-09T21:59:07.520" v="827" actId="26606"/>
          <ac:picMkLst>
            <pc:docMk/>
            <pc:sldMk cId="2100451993" sldId="258"/>
            <ac:picMk id="109" creationId="{1F5620B8-A2D8-4568-B566-F0453A0D9167}"/>
          </ac:picMkLst>
        </pc:picChg>
        <pc:picChg chg="add del">
          <ac:chgData name="Eboni J. Huggins" userId="fdd3a390-050f-43e4-ada6-6504714c0425" providerId="ADAL" clId="{16B2ECA5-7CD0-6E42-A38B-7BBAD2F70286}" dt="2022-06-09T21:59:07.520" v="827" actId="26606"/>
          <ac:picMkLst>
            <pc:docMk/>
            <pc:sldMk cId="2100451993" sldId="258"/>
            <ac:picMk id="118" creationId="{3635D2BC-4EDA-4A3E-83BF-035608099BD5}"/>
          </ac:picMkLst>
        </pc:picChg>
        <pc:picChg chg="add del">
          <ac:chgData name="Eboni J. Huggins" userId="fdd3a390-050f-43e4-ada6-6504714c0425" providerId="ADAL" clId="{16B2ECA5-7CD0-6E42-A38B-7BBAD2F70286}" dt="2022-06-09T21:59:09.104" v="829" actId="26606"/>
          <ac:picMkLst>
            <pc:docMk/>
            <pc:sldMk cId="2100451993" sldId="258"/>
            <ac:picMk id="122" creationId="{1F5620B8-A2D8-4568-B566-F0453A0D9167}"/>
          </ac:picMkLst>
        </pc:picChg>
        <pc:picChg chg="add del">
          <ac:chgData name="Eboni J. Huggins" userId="fdd3a390-050f-43e4-ada6-6504714c0425" providerId="ADAL" clId="{16B2ECA5-7CD0-6E42-A38B-7BBAD2F70286}" dt="2022-06-09T21:59:12.990" v="831" actId="26606"/>
          <ac:picMkLst>
            <pc:docMk/>
            <pc:sldMk cId="2100451993" sldId="258"/>
            <ac:picMk id="133" creationId="{1F5620B8-A2D8-4568-B566-F0453A0D9167}"/>
          </ac:picMkLst>
        </pc:picChg>
        <pc:picChg chg="add del">
          <ac:chgData name="Eboni J. Huggins" userId="fdd3a390-050f-43e4-ada6-6504714c0425" providerId="ADAL" clId="{16B2ECA5-7CD0-6E42-A38B-7BBAD2F70286}" dt="2022-06-09T21:59:12.990" v="831" actId="26606"/>
          <ac:picMkLst>
            <pc:docMk/>
            <pc:sldMk cId="2100451993" sldId="258"/>
            <ac:picMk id="142" creationId="{3635D2BC-4EDA-4A3E-83BF-035608099BD5}"/>
          </ac:picMkLst>
        </pc:picChg>
        <pc:picChg chg="add del">
          <ac:chgData name="Eboni J. Huggins" userId="fdd3a390-050f-43e4-ada6-6504714c0425" providerId="ADAL" clId="{16B2ECA5-7CD0-6E42-A38B-7BBAD2F70286}" dt="2022-06-09T21:59:14.797" v="833" actId="26606"/>
          <ac:picMkLst>
            <pc:docMk/>
            <pc:sldMk cId="2100451993" sldId="258"/>
            <ac:picMk id="146" creationId="{50FF2874-547C-4D14-9E18-28B19002FB8C}"/>
          </ac:picMkLst>
        </pc:picChg>
        <pc:picChg chg="add del">
          <ac:chgData name="Eboni J. Huggins" userId="fdd3a390-050f-43e4-ada6-6504714c0425" providerId="ADAL" clId="{16B2ECA5-7CD0-6E42-A38B-7BBAD2F70286}" dt="2022-06-09T21:59:14.797" v="833" actId="26606"/>
          <ac:picMkLst>
            <pc:docMk/>
            <pc:sldMk cId="2100451993" sldId="258"/>
            <ac:picMk id="151" creationId="{511E2EF0-3BCB-402C-B2C1-C6FC2BA74436}"/>
          </ac:picMkLst>
        </pc:picChg>
        <pc:picChg chg="add del">
          <ac:chgData name="Eboni J. Huggins" userId="fdd3a390-050f-43e4-ada6-6504714c0425" providerId="ADAL" clId="{16B2ECA5-7CD0-6E42-A38B-7BBAD2F70286}" dt="2022-06-09T21:59:21.622" v="835" actId="26606"/>
          <ac:picMkLst>
            <pc:docMk/>
            <pc:sldMk cId="2100451993" sldId="258"/>
            <ac:picMk id="155" creationId="{1F5620B8-A2D8-4568-B566-F0453A0D9167}"/>
          </ac:picMkLst>
        </pc:picChg>
        <pc:picChg chg="add del">
          <ac:chgData name="Eboni J. Huggins" userId="fdd3a390-050f-43e4-ada6-6504714c0425" providerId="ADAL" clId="{16B2ECA5-7CD0-6E42-A38B-7BBAD2F70286}" dt="2022-06-09T21:59:21.622" v="835" actId="26606"/>
          <ac:picMkLst>
            <pc:docMk/>
            <pc:sldMk cId="2100451993" sldId="258"/>
            <ac:picMk id="164" creationId="{463556DA-E50F-49FC-B9C5-16746A93720C}"/>
          </ac:picMkLst>
        </pc:picChg>
        <pc:picChg chg="add del">
          <ac:chgData name="Eboni J. Huggins" userId="fdd3a390-050f-43e4-ada6-6504714c0425" providerId="ADAL" clId="{16B2ECA5-7CD0-6E42-A38B-7BBAD2F70286}" dt="2022-06-09T21:59:28.923" v="837" actId="26606"/>
          <ac:picMkLst>
            <pc:docMk/>
            <pc:sldMk cId="2100451993" sldId="258"/>
            <ac:picMk id="168" creationId="{1F5620B8-A2D8-4568-B566-F0453A0D9167}"/>
          </ac:picMkLst>
        </pc:picChg>
        <pc:picChg chg="add del">
          <ac:chgData name="Eboni J. Huggins" userId="fdd3a390-050f-43e4-ada6-6504714c0425" providerId="ADAL" clId="{16B2ECA5-7CD0-6E42-A38B-7BBAD2F70286}" dt="2022-06-09T21:59:28.923" v="837" actId="26606"/>
          <ac:picMkLst>
            <pc:docMk/>
            <pc:sldMk cId="2100451993" sldId="258"/>
            <ac:picMk id="177" creationId="{D42F4933-2ECF-4EE5-BCE4-F19E3CA609FE}"/>
          </ac:picMkLst>
        </pc:picChg>
        <pc:cxnChg chg="add del">
          <ac:chgData name="Eboni J. Huggins" userId="fdd3a390-050f-43e4-ada6-6504714c0425" providerId="ADAL" clId="{16B2ECA5-7CD0-6E42-A38B-7BBAD2F70286}" dt="2022-06-09T21:54:13.699" v="783" actId="700"/>
          <ac:cxnSpMkLst>
            <pc:docMk/>
            <pc:sldMk cId="2100451993" sldId="258"/>
            <ac:cxnSpMk id="18" creationId="{A5C9319C-E20D-4884-952F-60B6A58C3E34}"/>
          </ac:cxnSpMkLst>
        </pc:cxnChg>
        <pc:cxnChg chg="add del">
          <ac:chgData name="Eboni J. Huggins" userId="fdd3a390-050f-43e4-ada6-6504714c0425" providerId="ADAL" clId="{16B2ECA5-7CD0-6E42-A38B-7BBAD2F70286}" dt="2022-06-09T21:54:26.023" v="787" actId="26606"/>
          <ac:cxnSpMkLst>
            <pc:docMk/>
            <pc:sldMk cId="2100451993" sldId="258"/>
            <ac:cxnSpMk id="19" creationId="{A5C9319C-E20D-4884-952F-60B6A58C3E34}"/>
          </ac:cxnSpMkLst>
        </pc:cxnChg>
        <pc:cxnChg chg="add del">
          <ac:chgData name="Eboni J. Huggins" userId="fdd3a390-050f-43e4-ada6-6504714c0425" providerId="ADAL" clId="{16B2ECA5-7CD0-6E42-A38B-7BBAD2F70286}" dt="2022-06-09T21:54:29.951" v="789" actId="26606"/>
          <ac:cxnSpMkLst>
            <pc:docMk/>
            <pc:sldMk cId="2100451993" sldId="258"/>
            <ac:cxnSpMk id="27" creationId="{A5C9319C-E20D-4884-952F-60B6A58C3E34}"/>
          </ac:cxnSpMkLst>
        </pc:cxnChg>
        <pc:cxnChg chg="add del">
          <ac:chgData name="Eboni J. Huggins" userId="fdd3a390-050f-43e4-ada6-6504714c0425" providerId="ADAL" clId="{16B2ECA5-7CD0-6E42-A38B-7BBAD2F70286}" dt="2022-06-09T21:55:35.059" v="799" actId="700"/>
          <ac:cxnSpMkLst>
            <pc:docMk/>
            <pc:sldMk cId="2100451993" sldId="258"/>
            <ac:cxnSpMk id="29" creationId="{C6FAC23C-014D-4AC5-AD1B-36F7D0E7EF32}"/>
          </ac:cxnSpMkLst>
        </pc:cxnChg>
        <pc:cxnChg chg="add del">
          <ac:chgData name="Eboni J. Huggins" userId="fdd3a390-050f-43e4-ada6-6504714c0425" providerId="ADAL" clId="{16B2ECA5-7CD0-6E42-A38B-7BBAD2F70286}" dt="2022-06-09T21:55:35.059" v="799" actId="700"/>
          <ac:cxnSpMkLst>
            <pc:docMk/>
            <pc:sldMk cId="2100451993" sldId="258"/>
            <ac:cxnSpMk id="31" creationId="{381B4579-E2EA-4BD7-94FF-0A0BEE135C6B}"/>
          </ac:cxnSpMkLst>
        </pc:cxnChg>
        <pc:cxnChg chg="add del">
          <ac:chgData name="Eboni J. Huggins" userId="fdd3a390-050f-43e4-ada6-6504714c0425" providerId="ADAL" clId="{16B2ECA5-7CD0-6E42-A38B-7BBAD2F70286}" dt="2022-06-09T21:56:04.724" v="804" actId="26606"/>
          <ac:cxnSpMkLst>
            <pc:docMk/>
            <pc:sldMk cId="2100451993" sldId="258"/>
            <ac:cxnSpMk id="40" creationId="{A5C9319C-E20D-4884-952F-60B6A58C3E34}"/>
          </ac:cxnSpMkLst>
        </pc:cxnChg>
        <pc:cxnChg chg="add del">
          <ac:chgData name="Eboni J. Huggins" userId="fdd3a390-050f-43e4-ada6-6504714c0425" providerId="ADAL" clId="{16B2ECA5-7CD0-6E42-A38B-7BBAD2F70286}" dt="2022-06-09T21:55:06.065" v="794" actId="26606"/>
          <ac:cxnSpMkLst>
            <pc:docMk/>
            <pc:sldMk cId="2100451993" sldId="258"/>
            <ac:cxnSpMk id="44" creationId="{C884B8F8-FDC9-498B-9960-5D7260AFCB03}"/>
          </ac:cxnSpMkLst>
        </pc:cxnChg>
        <pc:cxnChg chg="add del">
          <ac:chgData name="Eboni J. Huggins" userId="fdd3a390-050f-43e4-ada6-6504714c0425" providerId="ADAL" clId="{16B2ECA5-7CD0-6E42-A38B-7BBAD2F70286}" dt="2022-06-09T21:55:06.065" v="794" actId="26606"/>
          <ac:cxnSpMkLst>
            <pc:docMk/>
            <pc:sldMk cId="2100451993" sldId="258"/>
            <ac:cxnSpMk id="50" creationId="{A24DAE64-2302-42EA-8239-F2F0775CA5AD}"/>
          </ac:cxnSpMkLst>
        </pc:cxnChg>
        <pc:cxnChg chg="add del">
          <ac:chgData name="Eboni J. Huggins" userId="fdd3a390-050f-43e4-ada6-6504714c0425" providerId="ADAL" clId="{16B2ECA5-7CD0-6E42-A38B-7BBAD2F70286}" dt="2022-06-09T21:56:15.013" v="805" actId="700"/>
          <ac:cxnSpMkLst>
            <pc:docMk/>
            <pc:sldMk cId="2100451993" sldId="258"/>
            <ac:cxnSpMk id="51" creationId="{ABDA076A-A426-4BA4-91D7-2194025E1EE4}"/>
          </ac:cxnSpMkLst>
        </pc:cxnChg>
        <pc:cxnChg chg="add del">
          <ac:chgData name="Eboni J. Huggins" userId="fdd3a390-050f-43e4-ada6-6504714c0425" providerId="ADAL" clId="{16B2ECA5-7CD0-6E42-A38B-7BBAD2F70286}" dt="2022-06-09T21:55:28.681" v="798" actId="26606"/>
          <ac:cxnSpMkLst>
            <pc:docMk/>
            <pc:sldMk cId="2100451993" sldId="258"/>
            <ac:cxnSpMk id="55" creationId="{A5C9319C-E20D-4884-952F-60B6A58C3E34}"/>
          </ac:cxnSpMkLst>
        </pc:cxnChg>
        <pc:cxnChg chg="add del">
          <ac:chgData name="Eboni J. Huggins" userId="fdd3a390-050f-43e4-ada6-6504714c0425" providerId="ADAL" clId="{16B2ECA5-7CD0-6E42-A38B-7BBAD2F70286}" dt="2022-06-09T21:56:15.013" v="805" actId="700"/>
          <ac:cxnSpMkLst>
            <pc:docMk/>
            <pc:sldMk cId="2100451993" sldId="258"/>
            <ac:cxnSpMk id="64" creationId="{C2D4E8CC-A5F3-49D3-A830-647340CFFD84}"/>
          </ac:cxnSpMkLst>
        </pc:cxnChg>
        <pc:cxnChg chg="add del">
          <ac:chgData name="Eboni J. Huggins" userId="fdd3a390-050f-43e4-ada6-6504714c0425" providerId="ADAL" clId="{16B2ECA5-7CD0-6E42-A38B-7BBAD2F70286}" dt="2022-06-09T21:57:52.915" v="821" actId="26606"/>
          <ac:cxnSpMkLst>
            <pc:docMk/>
            <pc:sldMk cId="2100451993" sldId="258"/>
            <ac:cxnSpMk id="72" creationId="{1C7D2BA4-4B7A-4596-8BCC-5CF715423894}"/>
          </ac:cxnSpMkLst>
        </pc:cxnChg>
        <pc:cxnChg chg="add del">
          <ac:chgData name="Eboni J. Huggins" userId="fdd3a390-050f-43e4-ada6-6504714c0425" providerId="ADAL" clId="{16B2ECA5-7CD0-6E42-A38B-7BBAD2F70286}" dt="2022-06-09T21:57:52.915" v="821" actId="26606"/>
          <ac:cxnSpMkLst>
            <pc:docMk/>
            <pc:sldMk cId="2100451993" sldId="258"/>
            <ac:cxnSpMk id="74" creationId="{C9D4B225-18E9-4C5B-94D8-2ABE6D161E4A}"/>
          </ac:cxnSpMkLst>
        </pc:cxnChg>
        <pc:cxnChg chg="add del">
          <ac:chgData name="Eboni J. Huggins" userId="fdd3a390-050f-43e4-ada6-6504714c0425" providerId="ADAL" clId="{16B2ECA5-7CD0-6E42-A38B-7BBAD2F70286}" dt="2022-06-09T21:56:35.782" v="809" actId="26606"/>
          <ac:cxnSpMkLst>
            <pc:docMk/>
            <pc:sldMk cId="2100451993" sldId="258"/>
            <ac:cxnSpMk id="75" creationId="{A5C9319C-E20D-4884-952F-60B6A58C3E34}"/>
          </ac:cxnSpMkLst>
        </pc:cxnChg>
        <pc:cxnChg chg="add del">
          <ac:chgData name="Eboni J. Huggins" userId="fdd3a390-050f-43e4-ada6-6504714c0425" providerId="ADAL" clId="{16B2ECA5-7CD0-6E42-A38B-7BBAD2F70286}" dt="2022-06-09T21:57:52.915" v="821" actId="26606"/>
          <ac:cxnSpMkLst>
            <pc:docMk/>
            <pc:sldMk cId="2100451993" sldId="258"/>
            <ac:cxnSpMk id="78" creationId="{28A657A7-C4E5-425B-98FA-BB817FF7BFB0}"/>
          </ac:cxnSpMkLst>
        </pc:cxnChg>
        <pc:cxnChg chg="add del">
          <ac:chgData name="Eboni J. Huggins" userId="fdd3a390-050f-43e4-ada6-6504714c0425" providerId="ADAL" clId="{16B2ECA5-7CD0-6E42-A38B-7BBAD2F70286}" dt="2022-06-09T21:57:52.915" v="821" actId="26606"/>
          <ac:cxnSpMkLst>
            <pc:docMk/>
            <pc:sldMk cId="2100451993" sldId="258"/>
            <ac:cxnSpMk id="87" creationId="{A3C86EB9-7FA9-42F7-B348-A7FD17436A94}"/>
          </ac:cxnSpMkLst>
        </pc:cxnChg>
        <pc:cxnChg chg="add del">
          <ac:chgData name="Eboni J. Huggins" userId="fdd3a390-050f-43e4-ada6-6504714c0425" providerId="ADAL" clId="{16B2ECA5-7CD0-6E42-A38B-7BBAD2F70286}" dt="2022-06-09T21:57:18.520" v="816" actId="26606"/>
          <ac:cxnSpMkLst>
            <pc:docMk/>
            <pc:sldMk cId="2100451993" sldId="258"/>
            <ac:cxnSpMk id="90" creationId="{A5C9319C-E20D-4884-952F-60B6A58C3E34}"/>
          </ac:cxnSpMkLst>
        </pc:cxnChg>
        <pc:cxnChg chg="add del">
          <ac:chgData name="Eboni J. Huggins" userId="fdd3a390-050f-43e4-ada6-6504714c0425" providerId="ADAL" clId="{16B2ECA5-7CD0-6E42-A38B-7BBAD2F70286}" dt="2022-06-09T21:58:28.588" v="825" actId="26606"/>
          <ac:cxnSpMkLst>
            <pc:docMk/>
            <pc:sldMk cId="2100451993" sldId="258"/>
            <ac:cxnSpMk id="96" creationId="{FBD463FC-4CA8-4FF4-85A3-AF9F4B98D210}"/>
          </ac:cxnSpMkLst>
        </pc:cxnChg>
        <pc:cxnChg chg="add del">
          <ac:chgData name="Eboni J. Huggins" userId="fdd3a390-050f-43e4-ada6-6504714c0425" providerId="ADAL" clId="{16B2ECA5-7CD0-6E42-A38B-7BBAD2F70286}" dt="2022-06-09T21:58:28.588" v="825" actId="26606"/>
          <ac:cxnSpMkLst>
            <pc:docMk/>
            <pc:sldMk cId="2100451993" sldId="258"/>
            <ac:cxnSpMk id="97" creationId="{BECF35C3-8B44-4F4B-BD25-4C01823DB22A}"/>
          </ac:cxnSpMkLst>
        </pc:cxnChg>
        <pc:cxnChg chg="add del">
          <ac:chgData name="Eboni J. Huggins" userId="fdd3a390-050f-43e4-ada6-6504714c0425" providerId="ADAL" clId="{16B2ECA5-7CD0-6E42-A38B-7BBAD2F70286}" dt="2022-06-09T21:58:28.588" v="825" actId="26606"/>
          <ac:cxnSpMkLst>
            <pc:docMk/>
            <pc:sldMk cId="2100451993" sldId="258"/>
            <ac:cxnSpMk id="102" creationId="{FA6123F2-4B61-414F-A7E5-5B7828EACAE2}"/>
          </ac:cxnSpMkLst>
        </pc:cxnChg>
        <pc:cxnChg chg="add del">
          <ac:chgData name="Eboni J. Huggins" userId="fdd3a390-050f-43e4-ada6-6504714c0425" providerId="ADAL" clId="{16B2ECA5-7CD0-6E42-A38B-7BBAD2F70286}" dt="2022-06-09T21:57:29.988" v="817" actId="700"/>
          <ac:cxnSpMkLst>
            <pc:docMk/>
            <pc:sldMk cId="2100451993" sldId="258"/>
            <ac:cxnSpMk id="103" creationId="{A5C9319C-E20D-4884-952F-60B6A58C3E34}"/>
          </ac:cxnSpMkLst>
        </pc:cxnChg>
        <pc:cxnChg chg="add del">
          <ac:chgData name="Eboni J. Huggins" userId="fdd3a390-050f-43e4-ada6-6504714c0425" providerId="ADAL" clId="{16B2ECA5-7CD0-6E42-A38B-7BBAD2F70286}" dt="2022-06-09T21:58:28.588" v="825" actId="26606"/>
          <ac:cxnSpMkLst>
            <pc:docMk/>
            <pc:sldMk cId="2100451993" sldId="258"/>
            <ac:cxnSpMk id="106" creationId="{FCDDCDFB-696D-4FDF-9B58-24F71B7C37BC}"/>
          </ac:cxnSpMkLst>
        </pc:cxnChg>
        <pc:cxnChg chg="add del">
          <ac:chgData name="Eboni J. Huggins" userId="fdd3a390-050f-43e4-ada6-6504714c0425" providerId="ADAL" clId="{16B2ECA5-7CD0-6E42-A38B-7BBAD2F70286}" dt="2022-06-09T21:59:07.520" v="827" actId="26606"/>
          <ac:cxnSpMkLst>
            <pc:docMk/>
            <pc:sldMk cId="2100451993" sldId="258"/>
            <ac:cxnSpMk id="110" creationId="{1C7D2BA4-4B7A-4596-8BCC-5CF715423894}"/>
          </ac:cxnSpMkLst>
        </pc:cxnChg>
        <pc:cxnChg chg="add del">
          <ac:chgData name="Eboni J. Huggins" userId="fdd3a390-050f-43e4-ada6-6504714c0425" providerId="ADAL" clId="{16B2ECA5-7CD0-6E42-A38B-7BBAD2F70286}" dt="2022-06-09T21:59:07.520" v="827" actId="26606"/>
          <ac:cxnSpMkLst>
            <pc:docMk/>
            <pc:sldMk cId="2100451993" sldId="258"/>
            <ac:cxnSpMk id="111" creationId="{C9D4B225-18E9-4C5B-94D8-2ABE6D161E4A}"/>
          </ac:cxnSpMkLst>
        </pc:cxnChg>
        <pc:cxnChg chg="add del">
          <ac:chgData name="Eboni J. Huggins" userId="fdd3a390-050f-43e4-ada6-6504714c0425" providerId="ADAL" clId="{16B2ECA5-7CD0-6E42-A38B-7BBAD2F70286}" dt="2022-06-09T21:59:07.520" v="827" actId="26606"/>
          <ac:cxnSpMkLst>
            <pc:docMk/>
            <pc:sldMk cId="2100451993" sldId="258"/>
            <ac:cxnSpMk id="113" creationId="{28A657A7-C4E5-425B-98FA-BB817FF7BFB0}"/>
          </ac:cxnSpMkLst>
        </pc:cxnChg>
        <pc:cxnChg chg="add del">
          <ac:chgData name="Eboni J. Huggins" userId="fdd3a390-050f-43e4-ada6-6504714c0425" providerId="ADAL" clId="{16B2ECA5-7CD0-6E42-A38B-7BBAD2F70286}" dt="2022-06-09T21:59:07.520" v="827" actId="26606"/>
          <ac:cxnSpMkLst>
            <pc:docMk/>
            <pc:sldMk cId="2100451993" sldId="258"/>
            <ac:cxnSpMk id="119" creationId="{A3C86EB9-7FA9-42F7-B348-A7FD17436A94}"/>
          </ac:cxnSpMkLst>
        </pc:cxnChg>
        <pc:cxnChg chg="add del">
          <ac:chgData name="Eboni J. Huggins" userId="fdd3a390-050f-43e4-ada6-6504714c0425" providerId="ADAL" clId="{16B2ECA5-7CD0-6E42-A38B-7BBAD2F70286}" dt="2022-06-09T21:59:09.104" v="829" actId="26606"/>
          <ac:cxnSpMkLst>
            <pc:docMk/>
            <pc:sldMk cId="2100451993" sldId="258"/>
            <ac:cxnSpMk id="123" creationId="{1C7D2BA4-4B7A-4596-8BCC-5CF715423894}"/>
          </ac:cxnSpMkLst>
        </pc:cxnChg>
        <pc:cxnChg chg="add del">
          <ac:chgData name="Eboni J. Huggins" userId="fdd3a390-050f-43e4-ada6-6504714c0425" providerId="ADAL" clId="{16B2ECA5-7CD0-6E42-A38B-7BBAD2F70286}" dt="2022-06-09T21:59:09.104" v="829" actId="26606"/>
          <ac:cxnSpMkLst>
            <pc:docMk/>
            <pc:sldMk cId="2100451993" sldId="258"/>
            <ac:cxnSpMk id="124" creationId="{C9D4B225-18E9-4C5B-94D8-2ABE6D161E4A}"/>
          </ac:cxnSpMkLst>
        </pc:cxnChg>
        <pc:cxnChg chg="add del">
          <ac:chgData name="Eboni J. Huggins" userId="fdd3a390-050f-43e4-ada6-6504714c0425" providerId="ADAL" clId="{16B2ECA5-7CD0-6E42-A38B-7BBAD2F70286}" dt="2022-06-09T21:59:09.104" v="829" actId="26606"/>
          <ac:cxnSpMkLst>
            <pc:docMk/>
            <pc:sldMk cId="2100451993" sldId="258"/>
            <ac:cxnSpMk id="129" creationId="{D33AC32D-5F44-45F7-A0BD-7C11A86BED57}"/>
          </ac:cxnSpMkLst>
        </pc:cxnChg>
        <pc:cxnChg chg="add del">
          <ac:chgData name="Eboni J. Huggins" userId="fdd3a390-050f-43e4-ada6-6504714c0425" providerId="ADAL" clId="{16B2ECA5-7CD0-6E42-A38B-7BBAD2F70286}" dt="2022-06-09T21:59:12.990" v="831" actId="26606"/>
          <ac:cxnSpMkLst>
            <pc:docMk/>
            <pc:sldMk cId="2100451993" sldId="258"/>
            <ac:cxnSpMk id="134" creationId="{1C7D2BA4-4B7A-4596-8BCC-5CF715423894}"/>
          </ac:cxnSpMkLst>
        </pc:cxnChg>
        <pc:cxnChg chg="add del">
          <ac:chgData name="Eboni J. Huggins" userId="fdd3a390-050f-43e4-ada6-6504714c0425" providerId="ADAL" clId="{16B2ECA5-7CD0-6E42-A38B-7BBAD2F70286}" dt="2022-06-09T21:59:12.990" v="831" actId="26606"/>
          <ac:cxnSpMkLst>
            <pc:docMk/>
            <pc:sldMk cId="2100451993" sldId="258"/>
            <ac:cxnSpMk id="135" creationId="{C9D4B225-18E9-4C5B-94D8-2ABE6D161E4A}"/>
          </ac:cxnSpMkLst>
        </pc:cxnChg>
        <pc:cxnChg chg="add del">
          <ac:chgData name="Eboni J. Huggins" userId="fdd3a390-050f-43e4-ada6-6504714c0425" providerId="ADAL" clId="{16B2ECA5-7CD0-6E42-A38B-7BBAD2F70286}" dt="2022-06-09T21:59:12.990" v="831" actId="26606"/>
          <ac:cxnSpMkLst>
            <pc:docMk/>
            <pc:sldMk cId="2100451993" sldId="258"/>
            <ac:cxnSpMk id="137" creationId="{28A657A7-C4E5-425B-98FA-BB817FF7BFB0}"/>
          </ac:cxnSpMkLst>
        </pc:cxnChg>
        <pc:cxnChg chg="add del">
          <ac:chgData name="Eboni J. Huggins" userId="fdd3a390-050f-43e4-ada6-6504714c0425" providerId="ADAL" clId="{16B2ECA5-7CD0-6E42-A38B-7BBAD2F70286}" dt="2022-06-09T21:59:12.990" v="831" actId="26606"/>
          <ac:cxnSpMkLst>
            <pc:docMk/>
            <pc:sldMk cId="2100451993" sldId="258"/>
            <ac:cxnSpMk id="143" creationId="{A3C86EB9-7FA9-42F7-B348-A7FD17436A94}"/>
          </ac:cxnSpMkLst>
        </pc:cxnChg>
        <pc:cxnChg chg="add del">
          <ac:chgData name="Eboni J. Huggins" userId="fdd3a390-050f-43e4-ada6-6504714c0425" providerId="ADAL" clId="{16B2ECA5-7CD0-6E42-A38B-7BBAD2F70286}" dt="2022-06-09T21:59:14.797" v="833" actId="26606"/>
          <ac:cxnSpMkLst>
            <pc:docMk/>
            <pc:sldMk cId="2100451993" sldId="258"/>
            <ac:cxnSpMk id="147" creationId="{36CF827D-A163-47F7-BD87-34EB4FA7D696}"/>
          </ac:cxnSpMkLst>
        </pc:cxnChg>
        <pc:cxnChg chg="add del">
          <ac:chgData name="Eboni J. Huggins" userId="fdd3a390-050f-43e4-ada6-6504714c0425" providerId="ADAL" clId="{16B2ECA5-7CD0-6E42-A38B-7BBAD2F70286}" dt="2022-06-09T21:59:14.797" v="833" actId="26606"/>
          <ac:cxnSpMkLst>
            <pc:docMk/>
            <pc:sldMk cId="2100451993" sldId="258"/>
            <ac:cxnSpMk id="148" creationId="{D299D9A9-1DA8-433D-A9BC-FB48D93D4217}"/>
          </ac:cxnSpMkLst>
        </pc:cxnChg>
        <pc:cxnChg chg="add del">
          <ac:chgData name="Eboni J. Huggins" userId="fdd3a390-050f-43e4-ada6-6504714c0425" providerId="ADAL" clId="{16B2ECA5-7CD0-6E42-A38B-7BBAD2F70286}" dt="2022-06-09T21:59:14.797" v="833" actId="26606"/>
          <ac:cxnSpMkLst>
            <pc:docMk/>
            <pc:sldMk cId="2100451993" sldId="258"/>
            <ac:cxnSpMk id="152" creationId="{BF68608F-34C2-43D6-84DB-5A870495E70C}"/>
          </ac:cxnSpMkLst>
        </pc:cxnChg>
        <pc:cxnChg chg="add del">
          <ac:chgData name="Eboni J. Huggins" userId="fdd3a390-050f-43e4-ada6-6504714c0425" providerId="ADAL" clId="{16B2ECA5-7CD0-6E42-A38B-7BBAD2F70286}" dt="2022-06-09T21:59:21.622" v="835" actId="26606"/>
          <ac:cxnSpMkLst>
            <pc:docMk/>
            <pc:sldMk cId="2100451993" sldId="258"/>
            <ac:cxnSpMk id="156" creationId="{1C7D2BA4-4B7A-4596-8BCC-5CF715423894}"/>
          </ac:cxnSpMkLst>
        </pc:cxnChg>
        <pc:cxnChg chg="add del">
          <ac:chgData name="Eboni J. Huggins" userId="fdd3a390-050f-43e4-ada6-6504714c0425" providerId="ADAL" clId="{16B2ECA5-7CD0-6E42-A38B-7BBAD2F70286}" dt="2022-06-09T21:59:21.622" v="835" actId="26606"/>
          <ac:cxnSpMkLst>
            <pc:docMk/>
            <pc:sldMk cId="2100451993" sldId="258"/>
            <ac:cxnSpMk id="157" creationId="{C9D4B225-18E9-4C5B-94D8-2ABE6D161E4A}"/>
          </ac:cxnSpMkLst>
        </pc:cxnChg>
        <pc:cxnChg chg="add del">
          <ac:chgData name="Eboni J. Huggins" userId="fdd3a390-050f-43e4-ada6-6504714c0425" providerId="ADAL" clId="{16B2ECA5-7CD0-6E42-A38B-7BBAD2F70286}" dt="2022-06-09T21:59:21.622" v="835" actId="26606"/>
          <ac:cxnSpMkLst>
            <pc:docMk/>
            <pc:sldMk cId="2100451993" sldId="258"/>
            <ac:cxnSpMk id="159" creationId="{ABDA076A-A426-4BA4-91D7-2194025E1EE4}"/>
          </ac:cxnSpMkLst>
        </pc:cxnChg>
        <pc:cxnChg chg="add del">
          <ac:chgData name="Eboni J. Huggins" userId="fdd3a390-050f-43e4-ada6-6504714c0425" providerId="ADAL" clId="{16B2ECA5-7CD0-6E42-A38B-7BBAD2F70286}" dt="2022-06-09T21:59:21.622" v="835" actId="26606"/>
          <ac:cxnSpMkLst>
            <pc:docMk/>
            <pc:sldMk cId="2100451993" sldId="258"/>
            <ac:cxnSpMk id="165" creationId="{C2D4E8CC-A5F3-49D3-A830-647340CFFD84}"/>
          </ac:cxnSpMkLst>
        </pc:cxnChg>
        <pc:cxnChg chg="add del">
          <ac:chgData name="Eboni J. Huggins" userId="fdd3a390-050f-43e4-ada6-6504714c0425" providerId="ADAL" clId="{16B2ECA5-7CD0-6E42-A38B-7BBAD2F70286}" dt="2022-06-09T21:59:28.923" v="837" actId="26606"/>
          <ac:cxnSpMkLst>
            <pc:docMk/>
            <pc:sldMk cId="2100451993" sldId="258"/>
            <ac:cxnSpMk id="169" creationId="{1C7D2BA4-4B7A-4596-8BCC-5CF715423894}"/>
          </ac:cxnSpMkLst>
        </pc:cxnChg>
        <pc:cxnChg chg="add del">
          <ac:chgData name="Eboni J. Huggins" userId="fdd3a390-050f-43e4-ada6-6504714c0425" providerId="ADAL" clId="{16B2ECA5-7CD0-6E42-A38B-7BBAD2F70286}" dt="2022-06-09T21:59:28.923" v="837" actId="26606"/>
          <ac:cxnSpMkLst>
            <pc:docMk/>
            <pc:sldMk cId="2100451993" sldId="258"/>
            <ac:cxnSpMk id="170" creationId="{C9D4B225-18E9-4C5B-94D8-2ABE6D161E4A}"/>
          </ac:cxnSpMkLst>
        </pc:cxnChg>
        <pc:cxnChg chg="add del">
          <ac:chgData name="Eboni J. Huggins" userId="fdd3a390-050f-43e4-ada6-6504714c0425" providerId="ADAL" clId="{16B2ECA5-7CD0-6E42-A38B-7BBAD2F70286}" dt="2022-06-09T21:59:28.923" v="837" actId="26606"/>
          <ac:cxnSpMkLst>
            <pc:docMk/>
            <pc:sldMk cId="2100451993" sldId="258"/>
            <ac:cxnSpMk id="172" creationId="{381B4579-E2EA-4BD7-94FF-0A0BEE135C6B}"/>
          </ac:cxnSpMkLst>
        </pc:cxnChg>
        <pc:cxnChg chg="add del">
          <ac:chgData name="Eboni J. Huggins" userId="fdd3a390-050f-43e4-ada6-6504714c0425" providerId="ADAL" clId="{16B2ECA5-7CD0-6E42-A38B-7BBAD2F70286}" dt="2022-06-09T21:59:28.923" v="837" actId="26606"/>
          <ac:cxnSpMkLst>
            <pc:docMk/>
            <pc:sldMk cId="2100451993" sldId="258"/>
            <ac:cxnSpMk id="178" creationId="{C6FAC23C-014D-4AC5-AD1B-36F7D0E7EF32}"/>
          </ac:cxnSpMkLst>
        </pc:cxnChg>
      </pc:sldChg>
      <pc:sldChg chg="addSp delSp modSp new mod setBg">
        <pc:chgData name="Eboni J. Huggins" userId="fdd3a390-050f-43e4-ada6-6504714c0425" providerId="ADAL" clId="{16B2ECA5-7CD0-6E42-A38B-7BBAD2F70286}" dt="2022-06-09T21:53:06.383" v="782" actId="255"/>
        <pc:sldMkLst>
          <pc:docMk/>
          <pc:sldMk cId="3738384511" sldId="259"/>
        </pc:sldMkLst>
        <pc:spChg chg="mod">
          <ac:chgData name="Eboni J. Huggins" userId="fdd3a390-050f-43e4-ada6-6504714c0425" providerId="ADAL" clId="{16B2ECA5-7CD0-6E42-A38B-7BBAD2F70286}" dt="2022-06-09T21:53:06.383" v="782" actId="255"/>
          <ac:spMkLst>
            <pc:docMk/>
            <pc:sldMk cId="3738384511" sldId="259"/>
            <ac:spMk id="2" creationId="{140BB8CD-171A-DA40-B065-CDD2DDAE87E8}"/>
          </ac:spMkLst>
        </pc:spChg>
        <pc:spChg chg="del">
          <ac:chgData name="Eboni J. Huggins" userId="fdd3a390-050f-43e4-ada6-6504714c0425" providerId="ADAL" clId="{16B2ECA5-7CD0-6E42-A38B-7BBAD2F70286}" dt="2022-06-09T21:52:21.450" v="775"/>
          <ac:spMkLst>
            <pc:docMk/>
            <pc:sldMk cId="3738384511" sldId="259"/>
            <ac:spMk id="3" creationId="{CA263825-78D8-834C-8A4B-83ACD4E58CBE}"/>
          </ac:spMkLst>
        </pc:spChg>
        <pc:spChg chg="add">
          <ac:chgData name="Eboni J. Huggins" userId="fdd3a390-050f-43e4-ada6-6504714c0425" providerId="ADAL" clId="{16B2ECA5-7CD0-6E42-A38B-7BBAD2F70286}" dt="2022-06-09T21:52:27.772" v="776" actId="26606"/>
          <ac:spMkLst>
            <pc:docMk/>
            <pc:sldMk cId="3738384511" sldId="259"/>
            <ac:spMk id="1031" creationId="{1CE580D1-F917-4567-AFB4-99AA9B52ADF0}"/>
          </ac:spMkLst>
        </pc:spChg>
        <pc:spChg chg="add">
          <ac:chgData name="Eboni J. Huggins" userId="fdd3a390-050f-43e4-ada6-6504714c0425" providerId="ADAL" clId="{16B2ECA5-7CD0-6E42-A38B-7BBAD2F70286}" dt="2022-06-09T21:52:27.772" v="776" actId="26606"/>
          <ac:spMkLst>
            <pc:docMk/>
            <pc:sldMk cId="3738384511" sldId="259"/>
            <ac:spMk id="1039" creationId="{4F6621CF-F493-40D5-98AE-24A9D3AD43C4}"/>
          </ac:spMkLst>
        </pc:spChg>
        <pc:spChg chg="add">
          <ac:chgData name="Eboni J. Huggins" userId="fdd3a390-050f-43e4-ada6-6504714c0425" providerId="ADAL" clId="{16B2ECA5-7CD0-6E42-A38B-7BBAD2F70286}" dt="2022-06-09T21:52:27.772" v="776" actId="26606"/>
          <ac:spMkLst>
            <pc:docMk/>
            <pc:sldMk cId="3738384511" sldId="259"/>
            <ac:spMk id="1041" creationId="{CADEE02A-D296-42EA-88F5-7803F69CEE29}"/>
          </ac:spMkLst>
        </pc:spChg>
        <pc:picChg chg="add mod">
          <ac:chgData name="Eboni J. Huggins" userId="fdd3a390-050f-43e4-ada6-6504714c0425" providerId="ADAL" clId="{16B2ECA5-7CD0-6E42-A38B-7BBAD2F70286}" dt="2022-06-09T21:52:47.100" v="780" actId="14100"/>
          <ac:picMkLst>
            <pc:docMk/>
            <pc:sldMk cId="3738384511" sldId="259"/>
            <ac:picMk id="1026" creationId="{A0467710-663C-8E4F-A357-CFE50D0EF594}"/>
          </ac:picMkLst>
        </pc:picChg>
        <pc:picChg chg="add">
          <ac:chgData name="Eboni J. Huggins" userId="fdd3a390-050f-43e4-ada6-6504714c0425" providerId="ADAL" clId="{16B2ECA5-7CD0-6E42-A38B-7BBAD2F70286}" dt="2022-06-09T21:52:27.772" v="776" actId="26606"/>
          <ac:picMkLst>
            <pc:docMk/>
            <pc:sldMk cId="3738384511" sldId="259"/>
            <ac:picMk id="1033" creationId="{1F5620B8-A2D8-4568-B566-F0453A0D9167}"/>
          </ac:picMkLst>
        </pc:picChg>
        <pc:cxnChg chg="add">
          <ac:chgData name="Eboni J. Huggins" userId="fdd3a390-050f-43e4-ada6-6504714c0425" providerId="ADAL" clId="{16B2ECA5-7CD0-6E42-A38B-7BBAD2F70286}" dt="2022-06-09T21:52:27.772" v="776" actId="26606"/>
          <ac:cxnSpMkLst>
            <pc:docMk/>
            <pc:sldMk cId="3738384511" sldId="259"/>
            <ac:cxnSpMk id="1035" creationId="{1C7D2BA4-4B7A-4596-8BCC-5CF715423894}"/>
          </ac:cxnSpMkLst>
        </pc:cxnChg>
        <pc:cxnChg chg="add">
          <ac:chgData name="Eboni J. Huggins" userId="fdd3a390-050f-43e4-ada6-6504714c0425" providerId="ADAL" clId="{16B2ECA5-7CD0-6E42-A38B-7BBAD2F70286}" dt="2022-06-09T21:52:27.772" v="776" actId="26606"/>
          <ac:cxnSpMkLst>
            <pc:docMk/>
            <pc:sldMk cId="3738384511" sldId="259"/>
            <ac:cxnSpMk id="1037" creationId="{4977F1E1-2B6F-4BB6-899F-67D8764D83C5}"/>
          </ac:cxnSpMkLst>
        </pc:cxnChg>
      </pc:sldChg>
      <pc:sldChg chg="addSp delSp modSp new del mod ord modClrScheme chgLayout">
        <pc:chgData name="Eboni J. Huggins" userId="fdd3a390-050f-43e4-ada6-6504714c0425" providerId="ADAL" clId="{16B2ECA5-7CD0-6E42-A38B-7BBAD2F70286}" dt="2022-06-09T22:09:00.749" v="862" actId="2696"/>
        <pc:sldMkLst>
          <pc:docMk/>
          <pc:sldMk cId="1329869380" sldId="260"/>
        </pc:sldMkLst>
        <pc:spChg chg="add mod">
          <ac:chgData name="Eboni J. Huggins" userId="fdd3a390-050f-43e4-ada6-6504714c0425" providerId="ADAL" clId="{16B2ECA5-7CD0-6E42-A38B-7BBAD2F70286}" dt="2022-06-09T22:00:52.463" v="856" actId="255"/>
          <ac:spMkLst>
            <pc:docMk/>
            <pc:sldMk cId="1329869380" sldId="260"/>
            <ac:spMk id="2" creationId="{AAC04719-6A7B-BE4F-84F5-32A4DEAA1D34}"/>
          </ac:spMkLst>
        </pc:spChg>
        <pc:spChg chg="add del mod">
          <ac:chgData name="Eboni J. Huggins" userId="fdd3a390-050f-43e4-ada6-6504714c0425" providerId="ADAL" clId="{16B2ECA5-7CD0-6E42-A38B-7BBAD2F70286}" dt="2022-06-09T22:05:45.525" v="857" actId="931"/>
          <ac:spMkLst>
            <pc:docMk/>
            <pc:sldMk cId="1329869380" sldId="260"/>
            <ac:spMk id="3" creationId="{066A1C3C-4667-E447-98B1-CE8932D23406}"/>
          </ac:spMkLst>
        </pc:spChg>
        <pc:spChg chg="add del mod">
          <ac:chgData name="Eboni J. Huggins" userId="fdd3a390-050f-43e4-ada6-6504714c0425" providerId="ADAL" clId="{16B2ECA5-7CD0-6E42-A38B-7BBAD2F70286}" dt="2022-06-09T22:06:16.222" v="859" actId="931"/>
          <ac:spMkLst>
            <pc:docMk/>
            <pc:sldMk cId="1329869380" sldId="260"/>
            <ac:spMk id="7" creationId="{A1D7B955-33BD-8249-B318-F05A07C898E8}"/>
          </ac:spMkLst>
        </pc:spChg>
        <pc:spChg chg="add mod">
          <ac:chgData name="Eboni J. Huggins" userId="fdd3a390-050f-43e4-ada6-6504714c0425" providerId="ADAL" clId="{16B2ECA5-7CD0-6E42-A38B-7BBAD2F70286}" dt="2022-06-09T22:06:21.995" v="861" actId="478"/>
          <ac:spMkLst>
            <pc:docMk/>
            <pc:sldMk cId="1329869380" sldId="260"/>
            <ac:spMk id="11" creationId="{90025625-D9DF-9746-8DEF-70E0A64218D1}"/>
          </ac:spMkLst>
        </pc:spChg>
        <pc:picChg chg="add del mod ord">
          <ac:chgData name="Eboni J. Huggins" userId="fdd3a390-050f-43e4-ada6-6504714c0425" providerId="ADAL" clId="{16B2ECA5-7CD0-6E42-A38B-7BBAD2F70286}" dt="2022-06-09T22:05:49.260" v="858" actId="478"/>
          <ac:picMkLst>
            <pc:docMk/>
            <pc:sldMk cId="1329869380" sldId="260"/>
            <ac:picMk id="5" creationId="{96E94ED1-7CDE-4644-ACFE-3ED2C52AB720}"/>
          </ac:picMkLst>
        </pc:picChg>
        <pc:picChg chg="add del mod ord">
          <ac:chgData name="Eboni J. Huggins" userId="fdd3a390-050f-43e4-ada6-6504714c0425" providerId="ADAL" clId="{16B2ECA5-7CD0-6E42-A38B-7BBAD2F70286}" dt="2022-06-09T22:06:21.995" v="861" actId="478"/>
          <ac:picMkLst>
            <pc:docMk/>
            <pc:sldMk cId="1329869380" sldId="260"/>
            <ac:picMk id="9" creationId="{F4DF2886-9FD6-8E4B-A414-E708B3B24F15}"/>
          </ac:picMkLst>
        </pc:picChg>
      </pc:sldChg>
    </pc:docChg>
  </pc:docChgLst>
  <pc:docChgLst>
    <pc:chgData name="Eboni J. Huggins" userId="fdd3a390-050f-43e4-ada6-6504714c0425" providerId="ADAL" clId="{112F46A9-093B-9449-9826-00E28CCEA6A0}"/>
    <pc:docChg chg="undo custSel addSld delSld modSld sldOrd">
      <pc:chgData name="Eboni J. Huggins" userId="fdd3a390-050f-43e4-ada6-6504714c0425" providerId="ADAL" clId="{112F46A9-093B-9449-9826-00E28CCEA6A0}" dt="2022-06-22T21:52:44.886" v="2162" actId="20577"/>
      <pc:docMkLst>
        <pc:docMk/>
      </pc:docMkLst>
      <pc:sldChg chg="modSp mod">
        <pc:chgData name="Eboni J. Huggins" userId="fdd3a390-050f-43e4-ada6-6504714c0425" providerId="ADAL" clId="{112F46A9-093B-9449-9826-00E28CCEA6A0}" dt="2022-06-22T21:38:17.102" v="1814" actId="20577"/>
        <pc:sldMkLst>
          <pc:docMk/>
          <pc:sldMk cId="457813666" sldId="257"/>
        </pc:sldMkLst>
        <pc:spChg chg="mod">
          <ac:chgData name="Eboni J. Huggins" userId="fdd3a390-050f-43e4-ada6-6504714c0425" providerId="ADAL" clId="{112F46A9-093B-9449-9826-00E28CCEA6A0}" dt="2022-06-22T21:38:17.102" v="1814" actId="20577"/>
          <ac:spMkLst>
            <pc:docMk/>
            <pc:sldMk cId="457813666" sldId="257"/>
            <ac:spMk id="2" creationId="{C56035A1-8FF4-6A07-344E-22777D7282FF}"/>
          </ac:spMkLst>
        </pc:spChg>
      </pc:sldChg>
      <pc:sldChg chg="addSp modSp mod">
        <pc:chgData name="Eboni J. Huggins" userId="fdd3a390-050f-43e4-ada6-6504714c0425" providerId="ADAL" clId="{112F46A9-093B-9449-9826-00E28CCEA6A0}" dt="2022-06-22T20:43:58.628" v="577" actId="20577"/>
        <pc:sldMkLst>
          <pc:docMk/>
          <pc:sldMk cId="3738384511" sldId="259"/>
        </pc:sldMkLst>
        <pc:spChg chg="mod">
          <ac:chgData name="Eboni J. Huggins" userId="fdd3a390-050f-43e4-ada6-6504714c0425" providerId="ADAL" clId="{112F46A9-093B-9449-9826-00E28CCEA6A0}" dt="2022-06-22T20:43:58.628" v="577" actId="20577"/>
          <ac:spMkLst>
            <pc:docMk/>
            <pc:sldMk cId="3738384511" sldId="259"/>
            <ac:spMk id="2" creationId="{140BB8CD-171A-DA40-B065-CDD2DDAE87E8}"/>
          </ac:spMkLst>
        </pc:spChg>
        <pc:picChg chg="add mod">
          <ac:chgData name="Eboni J. Huggins" userId="fdd3a390-050f-43e4-ada6-6504714c0425" providerId="ADAL" clId="{112F46A9-093B-9449-9826-00E28CCEA6A0}" dt="2022-06-14T19:29:57.046" v="32" actId="571"/>
          <ac:picMkLst>
            <pc:docMk/>
            <pc:sldMk cId="3738384511" sldId="259"/>
            <ac:picMk id="10" creationId="{12E658AA-FE8B-3743-81B5-2EC47A70115A}"/>
          </ac:picMkLst>
        </pc:picChg>
        <pc:picChg chg="mod">
          <ac:chgData name="Eboni J. Huggins" userId="fdd3a390-050f-43e4-ada6-6504714c0425" providerId="ADAL" clId="{112F46A9-093B-9449-9826-00E28CCEA6A0}" dt="2022-06-14T19:50:04.070" v="45" actId="1035"/>
          <ac:picMkLst>
            <pc:docMk/>
            <pc:sldMk cId="3738384511" sldId="259"/>
            <ac:picMk id="1026" creationId="{A0467710-663C-8E4F-A357-CFE50D0EF594}"/>
          </ac:picMkLst>
        </pc:picChg>
      </pc:sldChg>
      <pc:sldChg chg="modSp new mod ord">
        <pc:chgData name="Eboni J. Huggins" userId="fdd3a390-050f-43e4-ada6-6504714c0425" providerId="ADAL" clId="{112F46A9-093B-9449-9826-00E28CCEA6A0}" dt="2022-06-22T21:52:44.886" v="2162" actId="20577"/>
        <pc:sldMkLst>
          <pc:docMk/>
          <pc:sldMk cId="1304257071" sldId="260"/>
        </pc:sldMkLst>
        <pc:spChg chg="mod">
          <ac:chgData name="Eboni J. Huggins" userId="fdd3a390-050f-43e4-ada6-6504714c0425" providerId="ADAL" clId="{112F46A9-093B-9449-9826-00E28CCEA6A0}" dt="2022-06-22T20:00:58.973" v="60" actId="20577"/>
          <ac:spMkLst>
            <pc:docMk/>
            <pc:sldMk cId="1304257071" sldId="260"/>
            <ac:spMk id="2" creationId="{9AF795C3-7498-E943-A4DC-A4D71B3AAB0F}"/>
          </ac:spMkLst>
        </pc:spChg>
        <pc:spChg chg="mod">
          <ac:chgData name="Eboni J. Huggins" userId="fdd3a390-050f-43e4-ada6-6504714c0425" providerId="ADAL" clId="{112F46A9-093B-9449-9826-00E28CCEA6A0}" dt="2022-06-22T21:52:44.886" v="2162" actId="20577"/>
          <ac:spMkLst>
            <pc:docMk/>
            <pc:sldMk cId="1304257071" sldId="260"/>
            <ac:spMk id="3" creationId="{30DDC386-5C7B-A64B-A6DA-CB238B553AB4}"/>
          </ac:spMkLst>
        </pc:spChg>
      </pc:sldChg>
      <pc:sldChg chg="addSp delSp modSp new del mod setBg modClrScheme setClrOvrMap delDesignElem chgLayout">
        <pc:chgData name="Eboni J. Huggins" userId="fdd3a390-050f-43e4-ada6-6504714c0425" providerId="ADAL" clId="{112F46A9-093B-9449-9826-00E28CCEA6A0}" dt="2022-06-22T20:45:43.285" v="583" actId="2696"/>
        <pc:sldMkLst>
          <pc:docMk/>
          <pc:sldMk cId="2259099808" sldId="261"/>
        </pc:sldMkLst>
        <pc:spChg chg="del mod ord">
          <ac:chgData name="Eboni J. Huggins" userId="fdd3a390-050f-43e4-ada6-6504714c0425" providerId="ADAL" clId="{112F46A9-093B-9449-9826-00E28CCEA6A0}" dt="2022-06-22T20:44:39.905" v="579" actId="700"/>
          <ac:spMkLst>
            <pc:docMk/>
            <pc:sldMk cId="2259099808" sldId="261"/>
            <ac:spMk id="2" creationId="{C79E871F-8F24-9C4D-89FE-182E551F81A8}"/>
          </ac:spMkLst>
        </pc:spChg>
        <pc:spChg chg="del mod ord">
          <ac:chgData name="Eboni J. Huggins" userId="fdd3a390-050f-43e4-ada6-6504714c0425" providerId="ADAL" clId="{112F46A9-093B-9449-9826-00E28CCEA6A0}" dt="2022-06-22T20:44:39.905" v="579" actId="700"/>
          <ac:spMkLst>
            <pc:docMk/>
            <pc:sldMk cId="2259099808" sldId="261"/>
            <ac:spMk id="3" creationId="{9FF1D6B6-6228-8349-8DDC-8F30A285A4DC}"/>
          </ac:spMkLst>
        </pc:spChg>
        <pc:spChg chg="add del mod ord">
          <ac:chgData name="Eboni J. Huggins" userId="fdd3a390-050f-43e4-ada6-6504714c0425" providerId="ADAL" clId="{112F46A9-093B-9449-9826-00E28CCEA6A0}" dt="2022-06-22T20:44:52.513" v="580" actId="700"/>
          <ac:spMkLst>
            <pc:docMk/>
            <pc:sldMk cId="2259099808" sldId="261"/>
            <ac:spMk id="4" creationId="{D65C3785-34C8-D74B-BBEB-F122DA764FCB}"/>
          </ac:spMkLst>
        </pc:spChg>
        <pc:spChg chg="add del mod ord">
          <ac:chgData name="Eboni J. Huggins" userId="fdd3a390-050f-43e4-ada6-6504714c0425" providerId="ADAL" clId="{112F46A9-093B-9449-9826-00E28CCEA6A0}" dt="2022-06-22T20:44:52.513" v="580" actId="700"/>
          <ac:spMkLst>
            <pc:docMk/>
            <pc:sldMk cId="2259099808" sldId="261"/>
            <ac:spMk id="5" creationId="{F3E350CC-883F-694A-8479-470D087B0424}"/>
          </ac:spMkLst>
        </pc:spChg>
        <pc:spChg chg="add del mod ord">
          <ac:chgData name="Eboni J. Huggins" userId="fdd3a390-050f-43e4-ada6-6504714c0425" providerId="ADAL" clId="{112F46A9-093B-9449-9826-00E28CCEA6A0}" dt="2022-06-22T20:44:52.513" v="580" actId="700"/>
          <ac:spMkLst>
            <pc:docMk/>
            <pc:sldMk cId="2259099808" sldId="261"/>
            <ac:spMk id="6" creationId="{8C61C0E8-ECBB-D748-AFB8-868102788588}"/>
          </ac:spMkLst>
        </pc:spChg>
        <pc:spChg chg="add del mod ord">
          <ac:chgData name="Eboni J. Huggins" userId="fdd3a390-050f-43e4-ada6-6504714c0425" providerId="ADAL" clId="{112F46A9-093B-9449-9826-00E28CCEA6A0}" dt="2022-06-22T20:45:19.548" v="582" actId="700"/>
          <ac:spMkLst>
            <pc:docMk/>
            <pc:sldMk cId="2259099808" sldId="261"/>
            <ac:spMk id="7" creationId="{EBABDEC5-0981-DF45-9C14-B281EA20B216}"/>
          </ac:spMkLst>
        </pc:spChg>
        <pc:spChg chg="add del mod ord">
          <ac:chgData name="Eboni J. Huggins" userId="fdd3a390-050f-43e4-ada6-6504714c0425" providerId="ADAL" clId="{112F46A9-093B-9449-9826-00E28CCEA6A0}" dt="2022-06-22T20:45:00.026" v="581" actId="26606"/>
          <ac:spMkLst>
            <pc:docMk/>
            <pc:sldMk cId="2259099808" sldId="261"/>
            <ac:spMk id="8" creationId="{7BFB7A02-D143-FE4F-BC3C-36C3FAB8C5F6}"/>
          </ac:spMkLst>
        </pc:spChg>
        <pc:spChg chg="add del mod ord">
          <ac:chgData name="Eboni J. Huggins" userId="fdd3a390-050f-43e4-ada6-6504714c0425" providerId="ADAL" clId="{112F46A9-093B-9449-9826-00E28CCEA6A0}" dt="2022-06-22T20:45:19.548" v="582" actId="700"/>
          <ac:spMkLst>
            <pc:docMk/>
            <pc:sldMk cId="2259099808" sldId="261"/>
            <ac:spMk id="9" creationId="{122D6F21-22A7-B54A-BBC3-88842FE66D31}"/>
          </ac:spMkLst>
        </pc:spChg>
        <pc:spChg chg="add mod ord">
          <ac:chgData name="Eboni J. Huggins" userId="fdd3a390-050f-43e4-ada6-6504714c0425" providerId="ADAL" clId="{112F46A9-093B-9449-9826-00E28CCEA6A0}" dt="2022-06-22T20:45:19.548" v="582" actId="700"/>
          <ac:spMkLst>
            <pc:docMk/>
            <pc:sldMk cId="2259099808" sldId="261"/>
            <ac:spMk id="10" creationId="{9C1D6509-C1A6-AC4E-8C0F-6EEA033FFCF2}"/>
          </ac:spMkLst>
        </pc:spChg>
        <pc:spChg chg="add mod ord">
          <ac:chgData name="Eboni J. Huggins" userId="fdd3a390-050f-43e4-ada6-6504714c0425" providerId="ADAL" clId="{112F46A9-093B-9449-9826-00E28CCEA6A0}" dt="2022-06-22T20:45:19.548" v="582" actId="700"/>
          <ac:spMkLst>
            <pc:docMk/>
            <pc:sldMk cId="2259099808" sldId="261"/>
            <ac:spMk id="11" creationId="{B5AA1CB8-9380-C646-A772-624DEFDDB73D}"/>
          </ac:spMkLst>
        </pc:spChg>
        <pc:spChg chg="add mod ord">
          <ac:chgData name="Eboni J. Huggins" userId="fdd3a390-050f-43e4-ada6-6504714c0425" providerId="ADAL" clId="{112F46A9-093B-9449-9826-00E28CCEA6A0}" dt="2022-06-22T20:45:19.548" v="582" actId="700"/>
          <ac:spMkLst>
            <pc:docMk/>
            <pc:sldMk cId="2259099808" sldId="261"/>
            <ac:spMk id="12" creationId="{FCA5AC15-215F-034B-8900-CC164E5DB8D8}"/>
          </ac:spMkLst>
        </pc:spChg>
        <pc:spChg chg="add del">
          <ac:chgData name="Eboni J. Huggins" userId="fdd3a390-050f-43e4-ada6-6504714c0425" providerId="ADAL" clId="{112F46A9-093B-9449-9826-00E28CCEA6A0}" dt="2022-06-22T20:45:19.548" v="582" actId="700"/>
          <ac:spMkLst>
            <pc:docMk/>
            <pc:sldMk cId="2259099808" sldId="261"/>
            <ac:spMk id="14" creationId="{23522FE7-5A29-4EF6-B1EF-2CA55748A772}"/>
          </ac:spMkLst>
        </pc:spChg>
        <pc:picChg chg="add del">
          <ac:chgData name="Eboni J. Huggins" userId="fdd3a390-050f-43e4-ada6-6504714c0425" providerId="ADAL" clId="{112F46A9-093B-9449-9826-00E28CCEA6A0}" dt="2022-06-22T20:45:19.548" v="582" actId="700"/>
          <ac:picMkLst>
            <pc:docMk/>
            <pc:sldMk cId="2259099808" sldId="261"/>
            <ac:picMk id="16" creationId="{C2192E09-EBC7-416C-B887-DFF915D7F43D}"/>
          </ac:picMkLst>
        </pc:picChg>
        <pc:cxnChg chg="add del">
          <ac:chgData name="Eboni J. Huggins" userId="fdd3a390-050f-43e4-ada6-6504714c0425" providerId="ADAL" clId="{112F46A9-093B-9449-9826-00E28CCEA6A0}" dt="2022-06-22T20:45:19.548" v="582" actId="700"/>
          <ac:cxnSpMkLst>
            <pc:docMk/>
            <pc:sldMk cId="2259099808" sldId="261"/>
            <ac:cxnSpMk id="18" creationId="{2924498D-E084-44BE-A196-CFCE35564350}"/>
          </ac:cxnSpMkLst>
        </pc:cxnChg>
        <pc:cxnChg chg="add del">
          <ac:chgData name="Eboni J. Huggins" userId="fdd3a390-050f-43e4-ada6-6504714c0425" providerId="ADAL" clId="{112F46A9-093B-9449-9826-00E28CCEA6A0}" dt="2022-06-22T20:45:19.548" v="582" actId="700"/>
          <ac:cxnSpMkLst>
            <pc:docMk/>
            <pc:sldMk cId="2259099808" sldId="261"/>
            <ac:cxnSpMk id="20" creationId="{14C12901-9FCC-461E-A64A-89B4791235E9}"/>
          </ac:cxnSpMkLst>
        </pc:cxnChg>
      </pc:sldChg>
      <pc:sldChg chg="addSp delSp modSp new mod setBg setClrOvrMap">
        <pc:chgData name="Eboni J. Huggins" userId="fdd3a390-050f-43e4-ada6-6504714c0425" providerId="ADAL" clId="{112F46A9-093B-9449-9826-00E28CCEA6A0}" dt="2022-06-22T20:50:20.539" v="661" actId="20577"/>
        <pc:sldMkLst>
          <pc:docMk/>
          <pc:sldMk cId="4276417643" sldId="261"/>
        </pc:sldMkLst>
        <pc:spChg chg="mod">
          <ac:chgData name="Eboni J. Huggins" userId="fdd3a390-050f-43e4-ada6-6504714c0425" providerId="ADAL" clId="{112F46A9-093B-9449-9826-00E28CCEA6A0}" dt="2022-06-22T20:50:20.539" v="661" actId="20577"/>
          <ac:spMkLst>
            <pc:docMk/>
            <pc:sldMk cId="4276417643" sldId="261"/>
            <ac:spMk id="2" creationId="{87D37C75-FD65-A542-B1BE-A3ABABF9771B}"/>
          </ac:spMkLst>
        </pc:spChg>
        <pc:spChg chg="del mod">
          <ac:chgData name="Eboni J. Huggins" userId="fdd3a390-050f-43e4-ada6-6504714c0425" providerId="ADAL" clId="{112F46A9-093B-9449-9826-00E28CCEA6A0}" dt="2022-06-22T20:48:33.554" v="605"/>
          <ac:spMkLst>
            <pc:docMk/>
            <pc:sldMk cId="4276417643" sldId="261"/>
            <ac:spMk id="3" creationId="{48D10390-97F8-E54F-8689-6FC4E6B0D597}"/>
          </ac:spMkLst>
        </pc:spChg>
        <pc:spChg chg="add del">
          <ac:chgData name="Eboni J. Huggins" userId="fdd3a390-050f-43e4-ada6-6504714c0425" providerId="ADAL" clId="{112F46A9-093B-9449-9826-00E28CCEA6A0}" dt="2022-06-22T20:46:06.612" v="586" actId="26606"/>
          <ac:spMkLst>
            <pc:docMk/>
            <pc:sldMk cId="4276417643" sldId="261"/>
            <ac:spMk id="8" creationId="{A5B0BB24-CF19-4E6C-AFC4-A0F18438D8B9}"/>
          </ac:spMkLst>
        </pc:spChg>
        <pc:spChg chg="add del">
          <ac:chgData name="Eboni J. Huggins" userId="fdd3a390-050f-43e4-ada6-6504714c0425" providerId="ADAL" clId="{112F46A9-093B-9449-9826-00E28CCEA6A0}" dt="2022-06-22T20:46:06.612" v="586" actId="26606"/>
          <ac:spMkLst>
            <pc:docMk/>
            <pc:sldMk cId="4276417643" sldId="261"/>
            <ac:spMk id="10" creationId="{3438CEF5-63E3-4928-9F1C-395224D24D7C}"/>
          </ac:spMkLst>
        </pc:spChg>
        <pc:spChg chg="add del">
          <ac:chgData name="Eboni J. Huggins" userId="fdd3a390-050f-43e4-ada6-6504714c0425" providerId="ADAL" clId="{112F46A9-093B-9449-9826-00E28CCEA6A0}" dt="2022-06-22T20:46:06.612" v="586" actId="26606"/>
          <ac:spMkLst>
            <pc:docMk/>
            <pc:sldMk cId="4276417643" sldId="261"/>
            <ac:spMk id="14" creationId="{A72CA9B9-8D14-4AF2-934E-21FE4A339E36}"/>
          </ac:spMkLst>
        </pc:spChg>
        <pc:spChg chg="add">
          <ac:chgData name="Eboni J. Huggins" userId="fdd3a390-050f-43e4-ada6-6504714c0425" providerId="ADAL" clId="{112F46A9-093B-9449-9826-00E28CCEA6A0}" dt="2022-06-22T20:46:06.617" v="587" actId="26606"/>
          <ac:spMkLst>
            <pc:docMk/>
            <pc:sldMk cId="4276417643" sldId="261"/>
            <ac:spMk id="16" creationId="{F63C748C-967B-4A7B-A90F-3EDD0F485AC6}"/>
          </ac:spMkLst>
        </pc:spChg>
        <pc:spChg chg="add">
          <ac:chgData name="Eboni J. Huggins" userId="fdd3a390-050f-43e4-ada6-6504714c0425" providerId="ADAL" clId="{112F46A9-093B-9449-9826-00E28CCEA6A0}" dt="2022-06-22T20:46:06.617" v="587" actId="26606"/>
          <ac:spMkLst>
            <pc:docMk/>
            <pc:sldMk cId="4276417643" sldId="261"/>
            <ac:spMk id="17" creationId="{C0143637-4934-44E4-B909-BAF1E7B27972}"/>
          </ac:spMkLst>
        </pc:spChg>
        <pc:picChg chg="add mod">
          <ac:chgData name="Eboni J. Huggins" userId="fdd3a390-050f-43e4-ada6-6504714c0425" providerId="ADAL" clId="{112F46A9-093B-9449-9826-00E28CCEA6A0}" dt="2022-06-22T20:48:57.256" v="610" actId="14100"/>
          <ac:picMkLst>
            <pc:docMk/>
            <pc:sldMk cId="4276417643" sldId="261"/>
            <ac:picMk id="1026" creationId="{72A678E0-2F7E-6B4B-9297-8BA0CED51BA6}"/>
          </ac:picMkLst>
        </pc:picChg>
        <pc:cxnChg chg="add del">
          <ac:chgData name="Eboni J. Huggins" userId="fdd3a390-050f-43e4-ada6-6504714c0425" providerId="ADAL" clId="{112F46A9-093B-9449-9826-00E28CCEA6A0}" dt="2022-06-22T20:46:06.612" v="586" actId="26606"/>
          <ac:cxnSpMkLst>
            <pc:docMk/>
            <pc:sldMk cId="4276417643" sldId="261"/>
            <ac:cxnSpMk id="12" creationId="{F328CB6C-F677-4C0B-9EE8-4D1C44DDF8D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6/22/22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6/22/22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lexRodriguez22/Team-Project.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35A1-8FF4-6A07-344E-22777D7282FF}"/>
              </a:ext>
            </a:extLst>
          </p:cNvPr>
          <p:cNvSpPr>
            <a:spLocks noGrp="1"/>
          </p:cNvSpPr>
          <p:nvPr>
            <p:ph type="title"/>
          </p:nvPr>
        </p:nvSpPr>
        <p:spPr>
          <a:xfrm>
            <a:off x="1260389" y="197709"/>
            <a:ext cx="9794465" cy="1656046"/>
          </a:xfrm>
        </p:spPr>
        <p:txBody>
          <a:bodyPr/>
          <a:lstStyle/>
          <a:p>
            <a:r>
              <a:rPr lang="en-US" dirty="0"/>
              <a:t>THE “RASPBERRY” Security system – BY EBONI &amp; ALEX.              </a:t>
            </a:r>
            <a:br>
              <a:rPr lang="en-US" dirty="0"/>
            </a:br>
            <a:r>
              <a:rPr lang="en-US" dirty="0"/>
              <a:t>                             ALPHA VERSION</a:t>
            </a:r>
          </a:p>
        </p:txBody>
      </p:sp>
      <p:sp>
        <p:nvSpPr>
          <p:cNvPr id="3" name="Content Placeholder 2">
            <a:extLst>
              <a:ext uri="{FF2B5EF4-FFF2-40B4-BE49-F238E27FC236}">
                <a16:creationId xmlns:a16="http://schemas.microsoft.com/office/drawing/2014/main" id="{E9EC63E2-8725-DAC0-FD2F-05236A0C9713}"/>
              </a:ext>
            </a:extLst>
          </p:cNvPr>
          <p:cNvSpPr>
            <a:spLocks noGrp="1"/>
          </p:cNvSpPr>
          <p:nvPr>
            <p:ph idx="1"/>
          </p:nvPr>
        </p:nvSpPr>
        <p:spPr>
          <a:xfrm>
            <a:off x="0" y="1853754"/>
            <a:ext cx="12192000" cy="4287554"/>
          </a:xfrm>
        </p:spPr>
        <p:txBody>
          <a:bodyPr>
            <a:normAutofit fontScale="77500" lnSpcReduction="20000"/>
          </a:bodyPr>
          <a:lstStyle/>
          <a:p>
            <a:r>
              <a:rPr lang="en-US" dirty="0">
                <a:hlinkClick r:id="rId2"/>
              </a:rPr>
              <a:t>https://github.com/AlexRodriguez22/Team-Project.git</a:t>
            </a:r>
            <a:endParaRPr lang="en-US" dirty="0"/>
          </a:p>
          <a:p>
            <a:r>
              <a:rPr lang="en-US" dirty="0"/>
              <a:t>The goal: Build a security system using a camera, passive infrared motion sensor, and incorporating a notification system using IFTTT (If This Then That).</a:t>
            </a:r>
          </a:p>
          <a:p>
            <a:r>
              <a:rPr lang="en-US" dirty="0"/>
              <a:t>GPIO will be used to help us interface the motion sensor with the Raspberry Pi while using a LED to show the user motion is being detected. </a:t>
            </a:r>
          </a:p>
          <a:p>
            <a:r>
              <a:rPr lang="en-US" dirty="0"/>
              <a:t>Some of the helpful feedback that we received is, we should implement the doorbell (button) last because it is the less invasive to add. Increasing the range of the sensor.  With the button we should add a doorbell sound. Try and get the camera to send a pic or notification of the detection. Have the led blink or stay solid until the no intruder detected. </a:t>
            </a:r>
          </a:p>
          <a:p>
            <a:r>
              <a:rPr lang="en-US" dirty="0"/>
              <a:t>We plan on working on the other components first making sure they are working properly, before adding the doorbell (button). Once we get the other components working fine,  then we will add in the  button and get working as it should. For the sound we will be playing sound inside </a:t>
            </a:r>
            <a:r>
              <a:rPr lang="en-US" dirty="0" err="1"/>
              <a:t>tkinter</a:t>
            </a:r>
            <a:r>
              <a:rPr lang="en-US" dirty="0"/>
              <a:t> application using </a:t>
            </a:r>
            <a:r>
              <a:rPr lang="en-US" dirty="0" err="1"/>
              <a:t>playsound</a:t>
            </a:r>
            <a:r>
              <a:rPr lang="en-US" dirty="0"/>
              <a:t> library and add a speaker.  We plan on going with the blink led to keep blinking until no intruder is detected. Increasing the range will help make it that the object that tripped the sensor does not have to be up close to it but a couple inches away and still detect. </a:t>
            </a:r>
          </a:p>
          <a:p>
            <a:pPr marL="0" indent="0">
              <a:buNone/>
            </a:pPr>
            <a:r>
              <a:rPr lang="en-US" dirty="0"/>
              <a:t> </a:t>
            </a:r>
          </a:p>
        </p:txBody>
      </p:sp>
    </p:spTree>
    <p:extLst>
      <p:ext uri="{BB962C8B-B14F-4D97-AF65-F5344CB8AC3E}">
        <p14:creationId xmlns:p14="http://schemas.microsoft.com/office/powerpoint/2010/main" val="45781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795C3-7498-E943-A4DC-A4D71B3AAB0F}"/>
              </a:ext>
            </a:extLst>
          </p:cNvPr>
          <p:cNvSpPr>
            <a:spLocks noGrp="1"/>
          </p:cNvSpPr>
          <p:nvPr>
            <p:ph type="title"/>
          </p:nvPr>
        </p:nvSpPr>
        <p:spPr/>
        <p:txBody>
          <a:bodyPr/>
          <a:lstStyle/>
          <a:p>
            <a:pPr algn="ctr"/>
            <a:r>
              <a:rPr lang="en-US" dirty="0"/>
              <a:t>BETA VERSION</a:t>
            </a:r>
          </a:p>
        </p:txBody>
      </p:sp>
      <p:sp>
        <p:nvSpPr>
          <p:cNvPr id="3" name="Content Placeholder 2">
            <a:extLst>
              <a:ext uri="{FF2B5EF4-FFF2-40B4-BE49-F238E27FC236}">
                <a16:creationId xmlns:a16="http://schemas.microsoft.com/office/drawing/2014/main" id="{30DDC386-5C7B-A64B-A6DA-CB238B553AB4}"/>
              </a:ext>
            </a:extLst>
          </p:cNvPr>
          <p:cNvSpPr>
            <a:spLocks noGrp="1"/>
          </p:cNvSpPr>
          <p:nvPr>
            <p:ph idx="1"/>
          </p:nvPr>
        </p:nvSpPr>
        <p:spPr>
          <a:xfrm>
            <a:off x="0" y="1853754"/>
            <a:ext cx="12191999" cy="4199727"/>
          </a:xfrm>
        </p:spPr>
        <p:txBody>
          <a:bodyPr>
            <a:normAutofit fontScale="85000" lnSpcReduction="20000"/>
          </a:bodyPr>
          <a:lstStyle/>
          <a:p>
            <a:r>
              <a:rPr lang="en-US" dirty="0"/>
              <a:t>We have recently got the button “doorbell” working with a ding dong sound that rings off when the button is pressed. We have also got the LED to stay solid until no intruder is detected. </a:t>
            </a:r>
          </a:p>
          <a:p>
            <a:r>
              <a:rPr lang="en-US" dirty="0"/>
              <a:t>The feedback that we received today from our peers is that we should implement a picture that sends along with the notification. We also were given the idea that the notification should send a link.  Another feedback that we received is that we should see about encasing the breadboard and its components to keep everything neat.  We are also going to try and get it that even thought the sensor is tripped that you are still able to ring the doorbell.</a:t>
            </a:r>
          </a:p>
          <a:p>
            <a:r>
              <a:rPr lang="en-US" dirty="0"/>
              <a:t>Our overall feedback was that our idea was very well liked and that, when we get the camera implemented then that will put the icing on the cake.</a:t>
            </a:r>
          </a:p>
          <a:p>
            <a:r>
              <a:rPr lang="en-US" dirty="0"/>
              <a:t>We plan on working on a redo implementing the camera since we had a minor set back with that. We will be increasing the range of the sensor, so that it has a wider range that it will trip that the intruder can be detected distance away from the sensor.  We will work on the notification so that a video link will be sent the owner's phone showing them a video clip who tripped the sensor or rang the doorbell. We plan to also work on having that even thought the sensor was tripped that the intruder can also ring the doorbell and </a:t>
            </a:r>
            <a:r>
              <a:rPr lang="en-US"/>
              <a:t>vice versa.  </a:t>
            </a:r>
            <a:r>
              <a:rPr lang="en-US" dirty="0"/>
              <a:t>We have thought about encasing the breadboard and its components, but we will see how to encase it towards the end shall time allow because the shape of the breadboard maybe a little difficult.</a:t>
            </a:r>
          </a:p>
        </p:txBody>
      </p:sp>
    </p:spTree>
    <p:extLst>
      <p:ext uri="{BB962C8B-B14F-4D97-AF65-F5344CB8AC3E}">
        <p14:creationId xmlns:p14="http://schemas.microsoft.com/office/powerpoint/2010/main" val="130425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80" name="Rectangle 13">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5">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E6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5DBDDA9F-D25D-3D4F-B665-9FA89D3A7034}"/>
              </a:ext>
            </a:extLst>
          </p:cNvPr>
          <p:cNvPicPr>
            <a:picLocks noGrp="1" noChangeAspect="1"/>
          </p:cNvPicPr>
          <p:nvPr>
            <p:ph idx="4294967295"/>
          </p:nvPr>
        </p:nvPicPr>
        <p:blipFill rotWithShape="1">
          <a:blip r:embed="rId2"/>
          <a:srcRect r="9409" b="-4"/>
          <a:stretch/>
        </p:blipFill>
        <p:spPr>
          <a:xfrm>
            <a:off x="3673595" y="643467"/>
            <a:ext cx="4844810" cy="5571066"/>
          </a:xfrm>
          <a:prstGeom prst="rect">
            <a:avLst/>
          </a:prstGeom>
        </p:spPr>
      </p:pic>
    </p:spTree>
    <p:extLst>
      <p:ext uri="{BB962C8B-B14F-4D97-AF65-F5344CB8AC3E}">
        <p14:creationId xmlns:p14="http://schemas.microsoft.com/office/powerpoint/2010/main" val="210045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33" name="Picture 103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5" name="Straight Connector 103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39" name="Rectangle 1038">
            <a:extLst>
              <a:ext uri="{FF2B5EF4-FFF2-40B4-BE49-F238E27FC236}">
                <a16:creationId xmlns:a16="http://schemas.microsoft.com/office/drawing/2014/main" id="{4F6621CF-F493-40D5-98AE-24A9D3AD4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4950268"/>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BB8CD-171A-DA40-B065-CDD2DDAE87E8}"/>
              </a:ext>
            </a:extLst>
          </p:cNvPr>
          <p:cNvSpPr>
            <a:spLocks noGrp="1"/>
          </p:cNvSpPr>
          <p:nvPr>
            <p:ph type="title"/>
          </p:nvPr>
        </p:nvSpPr>
        <p:spPr>
          <a:xfrm>
            <a:off x="5078896" y="643467"/>
            <a:ext cx="5975956" cy="4127545"/>
          </a:xfrm>
        </p:spPr>
        <p:txBody>
          <a:bodyPr vert="horz" lIns="91440" tIns="45720" rIns="91440" bIns="0" rtlCol="0" anchor="ctr">
            <a:normAutofit/>
          </a:bodyPr>
          <a:lstStyle/>
          <a:p>
            <a:pPr algn="ctr"/>
            <a:r>
              <a:rPr lang="en-US" sz="6000" dirty="0"/>
              <a:t>ALPHA LAYOUT</a:t>
            </a:r>
          </a:p>
        </p:txBody>
      </p:sp>
      <p:sp>
        <p:nvSpPr>
          <p:cNvPr id="1041" name="Rectangle 1040">
            <a:extLst>
              <a:ext uri="{FF2B5EF4-FFF2-40B4-BE49-F238E27FC236}">
                <a16:creationId xmlns:a16="http://schemas.microsoft.com/office/drawing/2014/main" id="{CADEE02A-D296-42EA-88F5-7803F69CE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4950269"/>
            <a:ext cx="12191695" cy="1907732"/>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0467710-663C-8E4F-A357-CFE50D0EF59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573"/>
          <a:stretch/>
        </p:blipFill>
        <p:spPr bwMode="auto">
          <a:xfrm>
            <a:off x="3179" y="-36872"/>
            <a:ext cx="4651117" cy="685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8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7C75-FD65-A542-B1BE-A3ABABF9771B}"/>
              </a:ext>
            </a:extLst>
          </p:cNvPr>
          <p:cNvSpPr>
            <a:spLocks noGrp="1"/>
          </p:cNvSpPr>
          <p:nvPr>
            <p:ph type="title"/>
          </p:nvPr>
        </p:nvSpPr>
        <p:spPr>
          <a:xfrm>
            <a:off x="849683" y="1240076"/>
            <a:ext cx="2727813" cy="4584527"/>
          </a:xfrm>
        </p:spPr>
        <p:txBody>
          <a:bodyPr>
            <a:normAutofit/>
          </a:bodyPr>
          <a:lstStyle/>
          <a:p>
            <a:pPr algn="ctr"/>
            <a:br>
              <a:rPr lang="en-US" dirty="0">
                <a:solidFill>
                  <a:srgbClr val="FFFFFF"/>
                </a:solidFill>
              </a:rPr>
            </a:br>
            <a:br>
              <a:rPr lang="en-US" dirty="0">
                <a:solidFill>
                  <a:srgbClr val="FFFFFF"/>
                </a:solidFill>
              </a:rPr>
            </a:br>
            <a:r>
              <a:rPr lang="en-US" dirty="0">
                <a:solidFill>
                  <a:srgbClr val="FFFFFF"/>
                </a:solidFill>
              </a:rPr>
              <a:t>BETA </a:t>
            </a:r>
            <a:br>
              <a:rPr lang="en-US" dirty="0">
                <a:solidFill>
                  <a:srgbClr val="FFFFFF"/>
                </a:solidFill>
              </a:rPr>
            </a:br>
            <a:r>
              <a:rPr lang="en-US" dirty="0">
                <a:solidFill>
                  <a:srgbClr val="FFFFFF"/>
                </a:solidFill>
              </a:rPr>
              <a:t>LAYOUT</a:t>
            </a:r>
            <a:br>
              <a:rPr lang="en-US" dirty="0">
                <a:solidFill>
                  <a:srgbClr val="FFFFFF"/>
                </a:solidFill>
              </a:rPr>
            </a:br>
            <a:br>
              <a:rPr lang="en-US" dirty="0">
                <a:solidFill>
                  <a:srgbClr val="FFFFFF"/>
                </a:solidFill>
              </a:rPr>
            </a:br>
            <a:r>
              <a:rPr lang="en-US" sz="1600" dirty="0">
                <a:solidFill>
                  <a:srgbClr val="FFFFFF"/>
                </a:solidFill>
              </a:rPr>
              <a:t>(button “doorbell” was added)</a:t>
            </a:r>
            <a:endParaRPr lang="en-US" dirty="0">
              <a:solidFill>
                <a:srgbClr val="FFFFFF"/>
              </a:solidFill>
            </a:endParaRPr>
          </a:p>
        </p:txBody>
      </p:sp>
      <p:pic>
        <p:nvPicPr>
          <p:cNvPr id="1026" name="Picture 2">
            <a:extLst>
              <a:ext uri="{FF2B5EF4-FFF2-40B4-BE49-F238E27FC236}">
                <a16:creationId xmlns:a16="http://schemas.microsoft.com/office/drawing/2014/main" id="{72A678E0-2F7E-6B4B-9297-8BA0CED51B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2127" y="0"/>
            <a:ext cx="81298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1764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417</TotalTime>
  <Words>591</Words>
  <Application>Microsoft Macintosh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Gill Sans MT</vt:lpstr>
      <vt:lpstr>Gallery</vt:lpstr>
      <vt:lpstr>THE “RASPBERRY” Security system – BY EBONI &amp; ALEX.                                            ALPHA VERSION</vt:lpstr>
      <vt:lpstr>BETA VERSION</vt:lpstr>
      <vt:lpstr>PowerPoint Presentation</vt:lpstr>
      <vt:lpstr>ALPHA LAYOUT</vt:lpstr>
      <vt:lpstr>  BETA  LAYOUT  (button “doorbell” was added)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“RASPBERRY” Security system – BY EBONI &amp; ALEX</dc:title>
  <dc:creator>Rodriguez, Alex</dc:creator>
  <cp:lastModifiedBy>Eboni J. Huggins</cp:lastModifiedBy>
  <cp:revision>3</cp:revision>
  <dcterms:created xsi:type="dcterms:W3CDTF">2022-05-28T21:20:07Z</dcterms:created>
  <dcterms:modified xsi:type="dcterms:W3CDTF">2022-06-22T21:52:49Z</dcterms:modified>
</cp:coreProperties>
</file>